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6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20"/>
  </p:notesMasterIdLst>
  <p:sldIdLst>
    <p:sldId id="277" r:id="rId2"/>
    <p:sldId id="275" r:id="rId3"/>
    <p:sldId id="276" r:id="rId4"/>
    <p:sldId id="257" r:id="rId5"/>
    <p:sldId id="27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1" r:id="rId15"/>
    <p:sldId id="278" r:id="rId16"/>
    <p:sldId id="268" r:id="rId17"/>
    <p:sldId id="269" r:id="rId18"/>
    <p:sldId id="270" r:id="rId19"/>
  </p:sldIdLst>
  <p:sldSz cx="12192000" cy="6858000"/>
  <p:notesSz cx="6858000" cy="9144000"/>
  <p:embeddedFontLst>
    <p:embeddedFont>
      <p:font typeface="Pulso" pitchFamily="2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italic r:id="rId27"/>
    </p:embeddedFont>
    <p:embeddedFont>
      <p:font typeface="Roboto Medium" panose="02000000000000000000" pitchFamily="2" charset="0"/>
      <p:regular r:id="rId28"/>
      <p: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a5jhKJgz7at+HZWuEbFpuGrpb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00AA"/>
    <a:srgbClr val="FBB1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80"/>
  </p:normalViewPr>
  <p:slideViewPr>
    <p:cSldViewPr snapToGrid="0">
      <p:cViewPr varScale="1">
        <p:scale>
          <a:sx n="207" d="100"/>
          <a:sy n="207" d="100"/>
        </p:scale>
        <p:origin x="1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tableStyles" Target="tableStyles.xml"/><Relationship Id="rId21" Type="http://schemas.openxmlformats.org/officeDocument/2006/relationships/font" Target="fonts/font1.fntdata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DC-DB47-99B1-8B04E4F9EE07}"/>
              </c:ext>
            </c:extLst>
          </c:dPt>
          <c:dPt>
            <c:idx val="1"/>
            <c:bubble3D val="0"/>
            <c:spPr>
              <a:solidFill>
                <a:srgbClr val="CA8AF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C-DB47-99B1-8B04E4F9EE07}"/>
              </c:ext>
            </c:extLst>
          </c:dPt>
          <c:dPt>
            <c:idx val="2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DC-DB47-99B1-8B04E4F9EE07}"/>
              </c:ext>
            </c:extLst>
          </c:dPt>
          <c:dPt>
            <c:idx val="3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CDC-DB47-99B1-8B04E4F9EE07}"/>
              </c:ext>
            </c:extLst>
          </c:dPt>
          <c:dPt>
            <c:idx val="4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C-DB47-99B1-8B04E4F9EE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C-DB47-99B1-8B04E4F9EE0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24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46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A703069-EBF7-82D3-2954-4FFCED83531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80701" y="508167"/>
            <a:ext cx="11830599" cy="6174000"/>
          </a:xfrm>
          <a:prstGeom prst="rect">
            <a:avLst/>
          </a:prstGeom>
        </p:spPr>
      </p:pic>
      <p:grpSp>
        <p:nvGrpSpPr>
          <p:cNvPr id="9" name="Gráfico 7">
            <a:extLst>
              <a:ext uri="{FF2B5EF4-FFF2-40B4-BE49-F238E27FC236}">
                <a16:creationId xmlns:a16="http://schemas.microsoft.com/office/drawing/2014/main" id="{A104195B-F410-7BA1-EEA8-9D129E475FE0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10" name="Gráfico 7">
              <a:extLst>
                <a:ext uri="{FF2B5EF4-FFF2-40B4-BE49-F238E27FC236}">
                  <a16:creationId xmlns:a16="http://schemas.microsoft.com/office/drawing/2014/main" id="{08C6B267-49B0-9C2E-4EC0-261E14E25D55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2B324DA5-2D18-1C3C-DC41-FA327242792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45EA066F-A46F-1EF4-B7AA-DA4BC84E9651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FCBD9B2D-3704-FCFD-2ED4-DA43F4481872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AA572614-92C2-42D9-600F-F4489D0E7FCD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24A6529D-66B8-2B8C-02E9-78872728C58F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33E30E4A-1E06-475D-1F7A-1F06C1ED47E7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498EB45D-585D-0E06-2802-690B97CC2C72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DB6A4761-39B3-C5A7-E410-B1FB2545DE6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D163457-D588-627F-30D1-E9FBD174C251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5E35B86E-AAC1-E52A-C8A0-E7BCD1AC7EC4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411DB4A8-1DEC-C487-4D06-6AC3556516A4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1DF837DB-5089-EE51-9FC7-68505FAEFC89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A38D9E2-A259-C47C-C550-0AEF10F5DABB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D6C23671-E79A-30A2-564B-AB0D49694ADD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EEA99633-4F1C-FC7D-7223-9F447B77D4E8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633FCF7-BD67-F3C6-08F2-F41CC8A253F4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2E9A81BE-9DB0-15EF-6671-E94E9007B3C1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3E018898-80C0-F558-18CB-303215A799F7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F82B441-C31A-8D75-12AC-713589A201D6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D958A627-91E7-0505-48B9-B7E088AE674F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CC69432E-110D-D526-102B-EBE9A00CA5A3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76324E9D-EF74-1346-33DC-98F3DE1ACFEC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79C75A94-FDF9-D382-3D50-B7F9F494BDC8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n 33">
            <a:extLst>
              <a:ext uri="{FF2B5EF4-FFF2-40B4-BE49-F238E27FC236}">
                <a16:creationId xmlns:a16="http://schemas.microsoft.com/office/drawing/2014/main" id="{0719F8A0-9889-EFBA-FA23-862C0648E9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áfico 7">
            <a:extLst>
              <a:ext uri="{FF2B5EF4-FFF2-40B4-BE49-F238E27FC236}">
                <a16:creationId xmlns:a16="http://schemas.microsoft.com/office/drawing/2014/main" id="{92CCFEE8-41CD-DA7E-12AA-30D1E7BB9D13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3" name="Gráfico 7">
              <a:extLst>
                <a:ext uri="{FF2B5EF4-FFF2-40B4-BE49-F238E27FC236}">
                  <a16:creationId xmlns:a16="http://schemas.microsoft.com/office/drawing/2014/main" id="{EBD3A17B-C55C-52EA-8DCB-837DF31320FE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D66B1B84-ACBA-7D83-7C92-6F8030F0D8B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3B2E6AF3-BC96-C3EA-4C99-EBBCCED77E52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43B08E2A-75D3-FB3E-073D-C34CFD1CD313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387D21FA-ACFC-9F45-2F33-BFEB5E1CEF31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9D81A060-A047-6970-7223-15AF281C0DE0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183B9FF0-5BA0-B14D-7D52-92B6E3B553FB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5AB38D3C-7708-4EC5-9E24-8D07434FF91B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4E83785D-8994-632B-D2FD-7E39759922F5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068BE61-D05D-C2E5-6ACB-29EF685286CB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EE51984B-289F-32A1-CB19-8ACE3F384780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198BE526-1748-D843-6725-901C349B1E3B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0D8A313-A90E-6295-B426-36930F038392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6057C0F2-8353-F7EE-3765-E21F518EDC3E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EEA81B7-FD0F-899C-CDCD-114EEC3A3C44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C4FC4E-CB33-A9E3-B729-61D6EA3FEDBE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F5012E24-E782-503B-A074-285ED1BFC5EF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2A6B54C-4BDC-81AC-9C6B-B111D6C2B33E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F4672D82-008F-7CE5-752B-98C248A8DD9E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B1FEF998-395B-B4C8-B8FF-B5ACEDDFE54D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8CBDEB99-76E6-1ACF-E531-96A1EF9BFA22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E6EFB801-B4BA-0935-26B8-F1636520A723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0CF6657C-D085-E7B1-8331-108FA244AA17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33139BA4-3813-785D-6B12-DC4FE95A1B7F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oogle Shape;17;p17">
            <a:extLst>
              <a:ext uri="{FF2B5EF4-FFF2-40B4-BE49-F238E27FC236}">
                <a16:creationId xmlns:a16="http://schemas.microsoft.com/office/drawing/2014/main" id="{70EE11E2-FC46-AA58-E293-A491743CB443}"/>
              </a:ext>
            </a:extLst>
          </p:cNvPr>
          <p:cNvSpPr/>
          <p:nvPr userDrawn="1"/>
        </p:nvSpPr>
        <p:spPr>
          <a:xfrm>
            <a:off x="179290" y="503148"/>
            <a:ext cx="11833420" cy="6174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7;p17">
            <a:extLst>
              <a:ext uri="{FF2B5EF4-FFF2-40B4-BE49-F238E27FC236}">
                <a16:creationId xmlns:a16="http://schemas.microsoft.com/office/drawing/2014/main" id="{424BA77F-0360-7EA7-BC6F-CDE1EBCE94FA}"/>
              </a:ext>
            </a:extLst>
          </p:cNvPr>
          <p:cNvSpPr/>
          <p:nvPr userDrawn="1"/>
        </p:nvSpPr>
        <p:spPr>
          <a:xfrm>
            <a:off x="179290" y="503148"/>
            <a:ext cx="11833420" cy="6174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ráfico 7">
            <a:extLst>
              <a:ext uri="{FF2B5EF4-FFF2-40B4-BE49-F238E27FC236}">
                <a16:creationId xmlns:a16="http://schemas.microsoft.com/office/drawing/2014/main" id="{FADF4A5D-7515-4491-4F65-4D4DB928C85D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33" name="Gráfico 7">
              <a:extLst>
                <a:ext uri="{FF2B5EF4-FFF2-40B4-BE49-F238E27FC236}">
                  <a16:creationId xmlns:a16="http://schemas.microsoft.com/office/drawing/2014/main" id="{391D9641-DD46-783E-9092-2DD62A358459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49" name="Forma libre 48">
                <a:extLst>
                  <a:ext uri="{FF2B5EF4-FFF2-40B4-BE49-F238E27FC236}">
                    <a16:creationId xmlns:a16="http://schemas.microsoft.com/office/drawing/2014/main" id="{5AB0FC76-7E45-D422-E178-57A5C78FFA71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0BE4ACC3-2850-AE75-843A-9243FF2EB46F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0B0BD5B0-B8D9-79F0-AF8C-2E9AB0E8E5E5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C452FAB4-C34A-F781-17E8-2472F991CEBB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185A9B17-6F43-D5C5-DDAC-662069A7478A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07DF75C7-6C03-AC01-1FEC-77F2CC9A9EA1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148DD4F0-D77F-54AF-3C38-90D13E52B220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8E00C436-2B60-1A6D-E57C-9787ADD6FE0C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E845EC18-18BC-A4F9-A47E-199603994CF4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311E40E3-1333-EA10-ED26-4FB3C111B7C0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068A630B-A9EA-73FC-88A2-5D9816375218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4BBC8747-A933-5EC8-BAF9-B3453FA9FAA4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EC19DBC8-AD57-7A8A-6428-87E3E4619A3D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6D1A49DC-5303-9130-B472-7F9160E94058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A2588848-5362-F02A-038C-ABEF7CCD694C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860979C6-9DA7-CA7E-B683-DB2CFA0CDC16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4FDC7C7D-684B-C466-B2E6-618344CF55F6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6CDD7E1E-D5E6-AEE6-559D-984DCC7ACA39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E5AFBDB0-BA37-6AD0-F207-FD0DC9EDB1D8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ACA8885C-EC98-E190-FA48-E057C424225A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6212DE3-D918-8CB0-A01F-BAE398504465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D07A6806-B74D-580B-B69A-F735237E159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58774CA9-2688-95FD-EB6F-1D1D7C68F015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58" name="Imagen 57">
            <a:extLst>
              <a:ext uri="{FF2B5EF4-FFF2-40B4-BE49-F238E27FC236}">
                <a16:creationId xmlns:a16="http://schemas.microsoft.com/office/drawing/2014/main" id="{5334F4B1-6CC1-EA51-4CE1-C46C799E4A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16146" b="73030"/>
          <a:stretch/>
        </p:blipFill>
        <p:spPr>
          <a:xfrm>
            <a:off x="175786" y="504531"/>
            <a:ext cx="11833420" cy="74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>
            <a:spLocks noGrp="1"/>
          </p:cNvSpPr>
          <p:nvPr>
            <p:ph type="media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709" y="136525"/>
            <a:ext cx="2682581" cy="34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7">
            <a:extLst>
              <a:ext uri="{FF2B5EF4-FFF2-40B4-BE49-F238E27FC236}">
                <a16:creationId xmlns:a16="http://schemas.microsoft.com/office/drawing/2014/main" id="{D23B7668-4619-89C9-7A37-526EE08BAA83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3" name="Gráfico 7">
              <a:extLst>
                <a:ext uri="{FF2B5EF4-FFF2-40B4-BE49-F238E27FC236}">
                  <a16:creationId xmlns:a16="http://schemas.microsoft.com/office/drawing/2014/main" id="{1956EB48-D86E-AC6A-306B-3623303E2088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DE47CA14-AE0D-6522-4E46-7252A63E2AFD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A3DEC22E-E3FB-E7C0-DD55-AA39B16E7463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ED55D94E-AC57-DBDB-FF6E-47896547ED98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B620A405-9B95-D8F9-E5BF-95E75616ABB2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E3654028-9F86-FF64-B4F7-E043685CE017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A5943EB8-6EBF-5AB5-153C-B5961D6DB31D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1EE4EB36-3F68-2814-7417-192E94702B23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ED0013DE-588D-A1A4-1FBF-8F1036DC4833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CADF811-AB78-AC20-AEF4-3274D4D4C060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F09F8F6A-0E16-AB85-3A92-C1FC65669A4A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09619C13-134F-BCD6-2B36-5C911BE790F5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1D0A94C-E8BA-791D-3139-3683CB145636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353F77D0-99DF-8BB7-F48B-C3ADF4F2C8D3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3CC651-5A5F-AB76-11F8-B63EB0D84959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7253823-BEB6-1EDA-D76E-EC50A948E5F1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3413E36B-0F7D-967A-4FD1-7174E2956B38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34BB244-809B-CF6B-8C67-4FA6A49DCBC1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5C56C01C-EEE8-8018-095C-ED81D3861A78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3E436A6E-2D45-C00E-F4F0-C1623405DD19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B0B9AA3-5DEF-DCFC-A1C0-409A30157024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629EE4-BA82-05F7-BCFE-8FD8ADB49049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E9AB3AC5-2B5E-7AC7-BE19-C27996F49E6F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487973B-9FD0-4514-E452-1993C3BEABF0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9" name="Google Shape;31;p22">
            <a:extLst>
              <a:ext uri="{FF2B5EF4-FFF2-40B4-BE49-F238E27FC236}">
                <a16:creationId xmlns:a16="http://schemas.microsoft.com/office/drawing/2014/main" id="{56282BC4-A0BF-6C0B-4006-A92D6D2ADEC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0701" y="509549"/>
            <a:ext cx="11830598" cy="617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AC89A5-3C49-D173-D191-6B633EF96AA4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4CE18C-67B2-C340-5781-7524A880C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5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3" y="6356352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2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image" Target="../media/image59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9" Type="http://schemas.openxmlformats.org/officeDocument/2006/relationships/image" Target="../media/image87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49" Type="http://schemas.openxmlformats.org/officeDocument/2006/relationships/image" Target="../media/image107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20" Type="http://schemas.openxmlformats.org/officeDocument/2006/relationships/image" Target="../media/image78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9B0B263-C8FD-599E-3F7D-EDA622032CCC}"/>
              </a:ext>
            </a:extLst>
          </p:cNvPr>
          <p:cNvSpPr txBox="1"/>
          <p:nvPr/>
        </p:nvSpPr>
        <p:spPr>
          <a:xfrm>
            <a:off x="856360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accent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chemeClr val="bg1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chemeClr val="bg1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chemeClr val="bg1"/>
              </a:solidFill>
              <a:latin typeface="Pulso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D00800-2E9D-795B-38A4-A5B9384F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34E7295-4992-B0CD-DA96-2B7475C24581}"/>
              </a:ext>
            </a:extLst>
          </p:cNvPr>
          <p:cNvGrpSpPr/>
          <p:nvPr/>
        </p:nvGrpSpPr>
        <p:grpSpPr>
          <a:xfrm>
            <a:off x="971166" y="5901310"/>
            <a:ext cx="3611717" cy="360000"/>
            <a:chOff x="971169" y="5815800"/>
            <a:chExt cx="3611717" cy="360000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3ECD646-CFD0-AB82-9B14-CE49223ABBDC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16B6F199-35AC-5ADB-03BA-C7E9D0F3F4DE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áfico 43">
                <a:extLst>
                  <a:ext uri="{FF2B5EF4-FFF2-40B4-BE49-F238E27FC236}">
                    <a16:creationId xmlns:a16="http://schemas.microsoft.com/office/drawing/2014/main" id="{B66268D4-73EE-CE5C-0852-F2A0F1633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8BA1391-1E2D-8794-3DA3-B4F5EFBB589B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AFE903C-3C38-4F07-92D0-DAA7AFE4E79E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0C4C4A65-CBEF-D60F-AABF-504E89E71836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BE7F90DF-41CF-B306-5CA7-593AEA3702DD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6F004B1E-83F6-0A8E-FF2A-1D881B018867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3422C045-3B1A-203D-75B5-F8DBE77A6FF1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10996B4F-E0DA-666A-FEF4-67229121C782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8ECEC947-5F3A-A836-FF20-5C3F000730F6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077E12F6-005A-2FEE-95FB-EEF8D5D573A2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C2151860-CBC3-7A75-15DB-596F15809B2F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822F74CD-1859-99BA-284C-D67314584371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9CCDD016-9144-4E1F-2F12-60FEDF1EDD94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B3A1F07-357D-CD9C-2978-F806CC2F178B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28F5D013-67A1-AB35-0E73-484483AAD07E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4500717B-8C2C-7D03-B278-96D0A26638BA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E240FC5A-427D-2F3F-C00D-641B3F4B52D0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D2061A7E-5BEA-490D-68A2-EF0837EAC31D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48E7CACD-C109-1B6E-5C86-29E386B8A242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B2C03A04-E0DA-2CDA-8772-95135CCB50E2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AF3C580D-BE70-F7BB-0F33-D1EAB26CE108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C455B374-E7F9-D602-A0DF-49CE41AC4066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D3BA7DD7-D383-CFAC-98A6-AEC5722810DD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38DB32FD-E573-9FA3-6829-6F2067CE7CB7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8CAB3F0D-342C-90B0-6F7D-654D040F1B4F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555A393D-3997-00CB-CA27-E6D7E71684EA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5B9E0E8B-7063-7C2D-F0EE-1E2E456978B1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C96DBAB6-BF4C-B9B4-ACC7-88DED3363A6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91BDE863-9F20-B962-E4D4-16CF5107160C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25B286E2-A0C4-0B5B-3031-9E0ABA1FE712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AF6F2453-B746-8FB9-50D1-A8926FFB3739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orma libre 42">
                <a:extLst>
                  <a:ext uri="{FF2B5EF4-FFF2-40B4-BE49-F238E27FC236}">
                    <a16:creationId xmlns:a16="http://schemas.microsoft.com/office/drawing/2014/main" id="{2E2705AD-4C3C-5288-39C4-2BCBD5E096CB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orma libre 43">
                <a:extLst>
                  <a:ext uri="{FF2B5EF4-FFF2-40B4-BE49-F238E27FC236}">
                    <a16:creationId xmlns:a16="http://schemas.microsoft.com/office/drawing/2014/main" id="{D1D18615-982C-054F-52EA-A1D0DF334D1B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orma libre 44">
                <a:extLst>
                  <a:ext uri="{FF2B5EF4-FFF2-40B4-BE49-F238E27FC236}">
                    <a16:creationId xmlns:a16="http://schemas.microsoft.com/office/drawing/2014/main" id="{1028BEBE-4D9C-0F7F-0D34-33F3A27E68D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444BFD4B-D851-8BE0-A002-4E6F5EA4F0BA}"/>
              </a:ext>
            </a:extLst>
          </p:cNvPr>
          <p:cNvGrpSpPr/>
          <p:nvPr/>
        </p:nvGrpSpPr>
        <p:grpSpPr>
          <a:xfrm>
            <a:off x="971264" y="1545718"/>
            <a:ext cx="1720800" cy="236792"/>
            <a:chOff x="971264" y="1998023"/>
            <a:chExt cx="1721486" cy="236792"/>
          </a:xfrm>
        </p:grpSpPr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919B88CA-654A-BDAA-E40D-ED8A55F57E70}"/>
                </a:ext>
              </a:extLst>
            </p:cNvPr>
            <p:cNvSpPr/>
            <p:nvPr/>
          </p:nvSpPr>
          <p:spPr>
            <a:xfrm>
              <a:off x="1084366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4336BD10-5F61-0812-7226-5F3BE66B5634}"/>
                </a:ext>
              </a:extLst>
            </p:cNvPr>
            <p:cNvSpPr/>
            <p:nvPr/>
          </p:nvSpPr>
          <p:spPr>
            <a:xfrm>
              <a:off x="1240797" y="2049687"/>
              <a:ext cx="207841" cy="139205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7B84F8EF-3898-EBFB-3042-9E5327A2EAD6}"/>
                </a:ext>
              </a:extLst>
            </p:cNvPr>
            <p:cNvSpPr/>
            <p:nvPr/>
          </p:nvSpPr>
          <p:spPr>
            <a:xfrm>
              <a:off x="1477281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1CC1CB98-CE57-0E8F-3598-51749959D526}"/>
                </a:ext>
              </a:extLst>
            </p:cNvPr>
            <p:cNvSpPr/>
            <p:nvPr/>
          </p:nvSpPr>
          <p:spPr>
            <a:xfrm>
              <a:off x="1542644" y="2048969"/>
              <a:ext cx="119711" cy="136335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7D39B5BF-CBD5-F8C0-FB0C-D98D9D022CCC}"/>
                </a:ext>
              </a:extLst>
            </p:cNvPr>
            <p:cNvSpPr/>
            <p:nvPr/>
          </p:nvSpPr>
          <p:spPr>
            <a:xfrm>
              <a:off x="169173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3390842B-5BEC-EF59-3BA7-62933BDC355A}"/>
                </a:ext>
              </a:extLst>
            </p:cNvPr>
            <p:cNvSpPr/>
            <p:nvPr/>
          </p:nvSpPr>
          <p:spPr>
            <a:xfrm>
              <a:off x="1749017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orma libre 105">
              <a:extLst>
                <a:ext uri="{FF2B5EF4-FFF2-40B4-BE49-F238E27FC236}">
                  <a16:creationId xmlns:a16="http://schemas.microsoft.com/office/drawing/2014/main" id="{B7860F44-9D47-87C6-697E-870B86CCDE8E}"/>
                </a:ext>
              </a:extLst>
            </p:cNvPr>
            <p:cNvSpPr/>
            <p:nvPr/>
          </p:nvSpPr>
          <p:spPr>
            <a:xfrm>
              <a:off x="1953921" y="2003046"/>
              <a:ext cx="154229" cy="182975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orma libre 106">
              <a:extLst>
                <a:ext uri="{FF2B5EF4-FFF2-40B4-BE49-F238E27FC236}">
                  <a16:creationId xmlns:a16="http://schemas.microsoft.com/office/drawing/2014/main" id="{D9C2617E-94D2-16F5-750F-3506EDFF8BA5}"/>
                </a:ext>
              </a:extLst>
            </p:cNvPr>
            <p:cNvSpPr/>
            <p:nvPr/>
          </p:nvSpPr>
          <p:spPr>
            <a:xfrm>
              <a:off x="213532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orma libre 107">
              <a:extLst>
                <a:ext uri="{FF2B5EF4-FFF2-40B4-BE49-F238E27FC236}">
                  <a16:creationId xmlns:a16="http://schemas.microsoft.com/office/drawing/2014/main" id="{18C4353D-DF93-3566-5578-6A85A48B564E}"/>
                </a:ext>
              </a:extLst>
            </p:cNvPr>
            <p:cNvSpPr/>
            <p:nvPr/>
          </p:nvSpPr>
          <p:spPr>
            <a:xfrm>
              <a:off x="2190405" y="2051840"/>
              <a:ext cx="135133" cy="182975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orma libre 108">
              <a:extLst>
                <a:ext uri="{FF2B5EF4-FFF2-40B4-BE49-F238E27FC236}">
                  <a16:creationId xmlns:a16="http://schemas.microsoft.com/office/drawing/2014/main" id="{2D0E5844-E710-41C8-BBA1-BC48F1014D36}"/>
                </a:ext>
              </a:extLst>
            </p:cNvPr>
            <p:cNvSpPr/>
            <p:nvPr/>
          </p:nvSpPr>
          <p:spPr>
            <a:xfrm>
              <a:off x="2340227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E91EEB3E-134D-6264-37D8-18BF021EDA72}"/>
                </a:ext>
              </a:extLst>
            </p:cNvPr>
            <p:cNvSpPr/>
            <p:nvPr/>
          </p:nvSpPr>
          <p:spPr>
            <a:xfrm>
              <a:off x="2392371" y="2022420"/>
              <a:ext cx="82255" cy="163602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5448FC2A-1785-27B0-0473-DA92E18361C6}"/>
                </a:ext>
              </a:extLst>
            </p:cNvPr>
            <p:cNvSpPr/>
            <p:nvPr/>
          </p:nvSpPr>
          <p:spPr>
            <a:xfrm>
              <a:off x="2490050" y="2049687"/>
              <a:ext cx="129258" cy="139922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orma libre 111">
              <a:extLst>
                <a:ext uri="{FF2B5EF4-FFF2-40B4-BE49-F238E27FC236}">
                  <a16:creationId xmlns:a16="http://schemas.microsoft.com/office/drawing/2014/main" id="{76016D16-1034-9065-4EB5-7DD78CD1FA48}"/>
                </a:ext>
              </a:extLst>
            </p:cNvPr>
            <p:cNvSpPr/>
            <p:nvPr/>
          </p:nvSpPr>
          <p:spPr>
            <a:xfrm>
              <a:off x="2641341" y="2003046"/>
              <a:ext cx="51409" cy="182975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orma libre 112">
              <a:extLst>
                <a:ext uri="{FF2B5EF4-FFF2-40B4-BE49-F238E27FC236}">
                  <a16:creationId xmlns:a16="http://schemas.microsoft.com/office/drawing/2014/main" id="{0EEAECDD-B215-9DCC-9676-A96C738AF14C}"/>
                </a:ext>
              </a:extLst>
            </p:cNvPr>
            <p:cNvSpPr/>
            <p:nvPr/>
          </p:nvSpPr>
          <p:spPr>
            <a:xfrm>
              <a:off x="971264" y="2003763"/>
              <a:ext cx="94740" cy="82519"/>
            </a:xfrm>
            <a:custGeom>
              <a:avLst/>
              <a:gdLst>
                <a:gd name="connsiteX0" fmla="*/ 86318 w 122362"/>
                <a:gd name="connsiteY0" fmla="*/ 106577 h 106577"/>
                <a:gd name="connsiteX1" fmla="*/ 122363 w 122362"/>
                <a:gd name="connsiteY1" fmla="*/ 106577 h 106577"/>
                <a:gd name="connsiteX2" fmla="*/ 107186 w 122362"/>
                <a:gd name="connsiteY2" fmla="*/ 53752 h 106577"/>
                <a:gd name="connsiteX3" fmla="*/ 60707 w 122362"/>
                <a:gd name="connsiteY3" fmla="*/ 12975 h 106577"/>
                <a:gd name="connsiteX4" fmla="*/ 0 w 122362"/>
                <a:gd name="connsiteY4" fmla="*/ 0 h 106577"/>
                <a:gd name="connsiteX5" fmla="*/ 0 w 122362"/>
                <a:gd name="connsiteY5" fmla="*/ 31510 h 106577"/>
                <a:gd name="connsiteX6" fmla="*/ 60707 w 122362"/>
                <a:gd name="connsiteY6" fmla="*/ 53752 h 106577"/>
                <a:gd name="connsiteX7" fmla="*/ 85369 w 122362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362" h="106577">
                  <a:moveTo>
                    <a:pt x="86318" y="106577"/>
                  </a:moveTo>
                  <a:lnTo>
                    <a:pt x="122363" y="106577"/>
                  </a:lnTo>
                  <a:cubicBezTo>
                    <a:pt x="121414" y="86188"/>
                    <a:pt x="115723" y="68580"/>
                    <a:pt x="107186" y="53752"/>
                  </a:cubicBezTo>
                  <a:cubicBezTo>
                    <a:pt x="96752" y="36144"/>
                    <a:pt x="80627" y="22242"/>
                    <a:pt x="60707" y="12975"/>
                  </a:cubicBezTo>
                  <a:cubicBezTo>
                    <a:pt x="43633" y="5561"/>
                    <a:pt x="23714" y="927"/>
                    <a:pt x="0" y="0"/>
                  </a:cubicBezTo>
                  <a:lnTo>
                    <a:pt x="0" y="31510"/>
                  </a:lnTo>
                  <a:cubicBezTo>
                    <a:pt x="25611" y="33363"/>
                    <a:pt x="46479" y="40777"/>
                    <a:pt x="60707" y="53752"/>
                  </a:cubicBezTo>
                  <a:cubicBezTo>
                    <a:pt x="75884" y="66726"/>
                    <a:pt x="83472" y="84335"/>
                    <a:pt x="85369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orma libre 113">
              <a:extLst>
                <a:ext uri="{FF2B5EF4-FFF2-40B4-BE49-F238E27FC236}">
                  <a16:creationId xmlns:a16="http://schemas.microsoft.com/office/drawing/2014/main" id="{28D213ED-F7F2-E204-01EB-1CA0AB3DFEEB}"/>
                </a:ext>
              </a:extLst>
            </p:cNvPr>
            <p:cNvSpPr/>
            <p:nvPr/>
          </p:nvSpPr>
          <p:spPr>
            <a:xfrm>
              <a:off x="971264" y="2102068"/>
              <a:ext cx="95475" cy="83236"/>
            </a:xfrm>
            <a:custGeom>
              <a:avLst/>
              <a:gdLst>
                <a:gd name="connsiteX0" fmla="*/ 86318 w 123311"/>
                <a:gd name="connsiteY0" fmla="*/ 0 h 107503"/>
                <a:gd name="connsiteX1" fmla="*/ 60707 w 123311"/>
                <a:gd name="connsiteY1" fmla="*/ 53752 h 107503"/>
                <a:gd name="connsiteX2" fmla="*/ 0 w 123311"/>
                <a:gd name="connsiteY2" fmla="*/ 75994 h 107503"/>
                <a:gd name="connsiteX3" fmla="*/ 0 w 123311"/>
                <a:gd name="connsiteY3" fmla="*/ 107504 h 107503"/>
                <a:gd name="connsiteX4" fmla="*/ 59759 w 123311"/>
                <a:gd name="connsiteY4" fmla="*/ 94529 h 107503"/>
                <a:gd name="connsiteX5" fmla="*/ 107186 w 123311"/>
                <a:gd name="connsiteY5" fmla="*/ 54679 h 107503"/>
                <a:gd name="connsiteX6" fmla="*/ 123311 w 123311"/>
                <a:gd name="connsiteY6" fmla="*/ 0 h 107503"/>
                <a:gd name="connsiteX7" fmla="*/ 87266 w 123311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311" h="107503">
                  <a:moveTo>
                    <a:pt x="86318" y="0"/>
                  </a:moveTo>
                  <a:cubicBezTo>
                    <a:pt x="84421" y="23169"/>
                    <a:pt x="75884" y="40777"/>
                    <a:pt x="60707" y="53752"/>
                  </a:cubicBezTo>
                  <a:cubicBezTo>
                    <a:pt x="45530" y="66726"/>
                    <a:pt x="25611" y="74141"/>
                    <a:pt x="0" y="75994"/>
                  </a:cubicBezTo>
                  <a:lnTo>
                    <a:pt x="0" y="107504"/>
                  </a:lnTo>
                  <a:cubicBezTo>
                    <a:pt x="22765" y="106577"/>
                    <a:pt x="42685" y="101943"/>
                    <a:pt x="59759" y="94529"/>
                  </a:cubicBezTo>
                  <a:cubicBezTo>
                    <a:pt x="80627" y="85262"/>
                    <a:pt x="95803" y="72287"/>
                    <a:pt x="107186" y="54679"/>
                  </a:cubicBezTo>
                  <a:cubicBezTo>
                    <a:pt x="116671" y="38924"/>
                    <a:pt x="121414" y="21315"/>
                    <a:pt x="123311" y="0"/>
                  </a:cubicBezTo>
                  <a:lnTo>
                    <a:pt x="87266" y="0"/>
                  </a:lnTo>
                  <a:close/>
                </a:path>
              </a:pathLst>
            </a:custGeom>
            <a:solidFill>
              <a:srgbClr val="FFB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70D5F466-159C-FA02-6016-A5B7DBA0AAAB}"/>
              </a:ext>
            </a:extLst>
          </p:cNvPr>
          <p:cNvGrpSpPr/>
          <p:nvPr/>
        </p:nvGrpSpPr>
        <p:grpSpPr>
          <a:xfrm>
            <a:off x="10191754" y="6081310"/>
            <a:ext cx="1587350" cy="133200"/>
            <a:chOff x="10191754" y="6367132"/>
            <a:chExt cx="1587350" cy="133200"/>
          </a:xfrm>
        </p:grpSpPr>
        <p:sp>
          <p:nvSpPr>
            <p:cNvPr id="116" name="Elipse 115">
              <a:extLst>
                <a:ext uri="{FF2B5EF4-FFF2-40B4-BE49-F238E27FC236}">
                  <a16:creationId xmlns:a16="http://schemas.microsoft.com/office/drawing/2014/main" id="{890B4700-5005-B827-DE89-6AE578303451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Elipse 116">
              <a:extLst>
                <a:ext uri="{FF2B5EF4-FFF2-40B4-BE49-F238E27FC236}">
                  <a16:creationId xmlns:a16="http://schemas.microsoft.com/office/drawing/2014/main" id="{0079779E-5B89-C8A7-22AD-92BF26309803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upo 117">
              <a:extLst>
                <a:ext uri="{FF2B5EF4-FFF2-40B4-BE49-F238E27FC236}">
                  <a16:creationId xmlns:a16="http://schemas.microsoft.com/office/drawing/2014/main" id="{FEBAA44E-CC64-5723-CD0E-703B68584CEF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192C89DD-0AC2-9F30-118A-C1B82AB5DA62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Elipse 122">
                <a:extLst>
                  <a:ext uri="{FF2B5EF4-FFF2-40B4-BE49-F238E27FC236}">
                    <a16:creationId xmlns:a16="http://schemas.microsoft.com/office/drawing/2014/main" id="{62F490E7-BF5C-8CF6-2BF0-8D4F0CE2C431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48209992-0D25-67DA-9956-8FBB9B03012D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21CF6B97-6005-25EA-C767-43B7A6D32B95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FB0E1E42-E73D-303D-5BBA-9C9199CD46C1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4" name="Google Shape;63;p1">
            <a:extLst>
              <a:ext uri="{FF2B5EF4-FFF2-40B4-BE49-F238E27FC236}">
                <a16:creationId xmlns:a16="http://schemas.microsoft.com/office/drawing/2014/main" id="{DDF2D892-02CB-06E5-F63D-CB27D3F3A697}"/>
              </a:ext>
            </a:extLst>
          </p:cNvPr>
          <p:cNvSpPr txBox="1"/>
          <p:nvPr/>
        </p:nvSpPr>
        <p:spPr>
          <a:xfrm>
            <a:off x="871110" y="5263456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Pulso" pitchFamily="2" charset="0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61919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t="16245" b="16245"/>
          <a:stretch/>
        </p:blipFill>
        <p:spPr>
          <a:xfrm>
            <a:off x="-1" y="3"/>
            <a:ext cx="12243141" cy="689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7707630" y="3274074"/>
            <a:ext cx="4067907" cy="537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7879443" y="3397978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dirty="0">
                <a:solidFill>
                  <a:srgbClr val="4014A1"/>
                </a:solidFill>
                <a:latin typeface="Pulso" pitchFamily="2" charset="0"/>
                <a:ea typeface="Roboto Thin"/>
                <a:cs typeface="Roboto Thin"/>
                <a:sym typeface="Roboto Thin"/>
              </a:rPr>
              <a:t>TÍTULO</a:t>
            </a:r>
            <a:endParaRPr dirty="0">
              <a:latin typeface="Pulso" pitchFamily="2" charset="0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707628" y="5515216"/>
            <a:ext cx="4067907" cy="472872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707629" y="3811790"/>
            <a:ext cx="4067908" cy="1703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7879443" y="4519123"/>
            <a:ext cx="36230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rgbClr val="4014A1"/>
                </a:solidFill>
                <a:latin typeface="Pulso" pitchFamily="2" charset="0"/>
                <a:ea typeface="Roboto Thin"/>
                <a:cs typeface="Roboto Thin"/>
                <a:sym typeface="Roboto Thin"/>
              </a:rPr>
              <a:t>Texto corto</a:t>
            </a:r>
            <a:endParaRPr dirty="0"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0546A16-8CC4-B3A9-CDF7-429C42BB51B1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B3E6C247-BD9A-27B0-8711-3C3E0C3B30F9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rgbClr val="FBB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0318C6F-F029-0DF9-5288-A2F05A7B1D9F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75D4AA5A-E8CB-0FFE-4D3D-BC1BC4436175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024101C2-99C0-5BF5-2634-43D5D4C0C6FE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D2FDAC19-BE85-4777-25BE-6C5B5002A0A4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AC8378DC-95D9-6D44-A970-3BE1D0A9C55D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B264B425-A8DC-D573-F183-D6BC1BED1E6F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65E5C78A-81F7-AEBA-7BFE-80B4ED32B06A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áfico 7">
            <a:extLst>
              <a:ext uri="{FF2B5EF4-FFF2-40B4-BE49-F238E27FC236}">
                <a16:creationId xmlns:a16="http://schemas.microsoft.com/office/drawing/2014/main" id="{B093B20B-23BA-EB01-37F9-07FC43784869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46" name="Gráfico 7">
              <a:extLst>
                <a:ext uri="{FF2B5EF4-FFF2-40B4-BE49-F238E27FC236}">
                  <a16:creationId xmlns:a16="http://schemas.microsoft.com/office/drawing/2014/main" id="{AA282AD3-2FE6-4B37-A324-53AB8D978A0B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406ADEE2-07AA-CF68-FDD6-6B3DDC88FC3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57A005AA-6210-7A45-65B7-A672CD12DE53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orma libre 127">
                <a:extLst>
                  <a:ext uri="{FF2B5EF4-FFF2-40B4-BE49-F238E27FC236}">
                    <a16:creationId xmlns:a16="http://schemas.microsoft.com/office/drawing/2014/main" id="{786D2FD9-0683-78B6-8AE8-3775A0CD553D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orma libre 128">
                <a:extLst>
                  <a:ext uri="{FF2B5EF4-FFF2-40B4-BE49-F238E27FC236}">
                    <a16:creationId xmlns:a16="http://schemas.microsoft.com/office/drawing/2014/main" id="{ED48DCAF-2A38-F922-BCF2-F2F92D54E391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orma libre 129">
                <a:extLst>
                  <a:ext uri="{FF2B5EF4-FFF2-40B4-BE49-F238E27FC236}">
                    <a16:creationId xmlns:a16="http://schemas.microsoft.com/office/drawing/2014/main" id="{F6736695-E2E8-DF5E-16DC-D28A97D76F1F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orma libre 130">
                <a:extLst>
                  <a:ext uri="{FF2B5EF4-FFF2-40B4-BE49-F238E27FC236}">
                    <a16:creationId xmlns:a16="http://schemas.microsoft.com/office/drawing/2014/main" id="{2F239801-221D-1D92-3317-4E2870503842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orma libre 131">
                <a:extLst>
                  <a:ext uri="{FF2B5EF4-FFF2-40B4-BE49-F238E27FC236}">
                    <a16:creationId xmlns:a16="http://schemas.microsoft.com/office/drawing/2014/main" id="{99357F6A-C8EF-9AAE-1579-DAD57DA8EFD1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orma libre 132">
                <a:extLst>
                  <a:ext uri="{FF2B5EF4-FFF2-40B4-BE49-F238E27FC236}">
                    <a16:creationId xmlns:a16="http://schemas.microsoft.com/office/drawing/2014/main" id="{06E86309-ADA8-55F9-0C17-CD55BA817FC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960FF3AB-A9E5-7F76-071A-EF48CAFF0B6B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33D83EB9-E6A5-3B0C-517B-211D72616055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D58B614E-7069-A0BB-A9AF-CAE5951DB832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7660D8A3-4C35-3A93-BDBF-8BF94212BAB7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8E545A73-870F-ADD4-F80D-11A95AABA622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EB6D0397-739F-31DF-5E2F-B73D8B11FC86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135DB898-2F24-666D-1DDA-FFDBA57B2F61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1C967778-E494-D36B-2515-CFB01F4ED554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28B0BB7D-0338-2DB3-DDD2-79718DD22AE4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743AC20-4FDF-7125-B19F-EA717488CA2C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7809D873-4ADE-F3DB-C76F-AA9A7B63E670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FAAA4CC5-6649-A968-5126-948DBB1BE556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BBFCA83-DF9D-6392-5CDD-1F9AD39C7A4F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6A482AA-79AB-CBC6-AD9D-6BC5B997AAC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6695E51C-A725-01EA-6DEE-C0806134994C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25F6FB22-9D2C-9662-A131-D5DB198CC42E}"/>
              </a:ext>
            </a:extLst>
          </p:cNvPr>
          <p:cNvGrpSpPr/>
          <p:nvPr/>
        </p:nvGrpSpPr>
        <p:grpSpPr>
          <a:xfrm>
            <a:off x="430475" y="6331178"/>
            <a:ext cx="1475018" cy="202971"/>
            <a:chOff x="971264" y="1998023"/>
            <a:chExt cx="1721486" cy="236792"/>
          </a:xfrm>
        </p:grpSpPr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F2DAE42B-9FA6-D9C0-7962-23D80A3D122D}"/>
                </a:ext>
              </a:extLst>
            </p:cNvPr>
            <p:cNvSpPr/>
            <p:nvPr/>
          </p:nvSpPr>
          <p:spPr>
            <a:xfrm>
              <a:off x="1084366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50E3413A-132C-CC56-6873-232F3B044D2D}"/>
                </a:ext>
              </a:extLst>
            </p:cNvPr>
            <p:cNvSpPr/>
            <p:nvPr/>
          </p:nvSpPr>
          <p:spPr>
            <a:xfrm>
              <a:off x="1240797" y="2049687"/>
              <a:ext cx="207841" cy="139205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7707F59A-032D-C4B1-4B18-2D87894F930C}"/>
                </a:ext>
              </a:extLst>
            </p:cNvPr>
            <p:cNvSpPr/>
            <p:nvPr/>
          </p:nvSpPr>
          <p:spPr>
            <a:xfrm>
              <a:off x="1477281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A95CF2BA-4780-C5A4-C81D-BB2629406698}"/>
                </a:ext>
              </a:extLst>
            </p:cNvPr>
            <p:cNvSpPr/>
            <p:nvPr/>
          </p:nvSpPr>
          <p:spPr>
            <a:xfrm>
              <a:off x="1542644" y="2048969"/>
              <a:ext cx="119711" cy="136335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D053A6F2-BE35-6E39-DA87-B3DE83720680}"/>
                </a:ext>
              </a:extLst>
            </p:cNvPr>
            <p:cNvSpPr/>
            <p:nvPr/>
          </p:nvSpPr>
          <p:spPr>
            <a:xfrm>
              <a:off x="169173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4FE1BA22-B855-8322-71C6-EF821B6DE6F4}"/>
                </a:ext>
              </a:extLst>
            </p:cNvPr>
            <p:cNvSpPr/>
            <p:nvPr/>
          </p:nvSpPr>
          <p:spPr>
            <a:xfrm>
              <a:off x="1749017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7734B28E-607D-688A-B92C-6A696AED5507}"/>
                </a:ext>
              </a:extLst>
            </p:cNvPr>
            <p:cNvSpPr/>
            <p:nvPr/>
          </p:nvSpPr>
          <p:spPr>
            <a:xfrm>
              <a:off x="1953921" y="2003046"/>
              <a:ext cx="154229" cy="182975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D0280973-4041-E011-290C-DD3301A6EF24}"/>
                </a:ext>
              </a:extLst>
            </p:cNvPr>
            <p:cNvSpPr/>
            <p:nvPr/>
          </p:nvSpPr>
          <p:spPr>
            <a:xfrm>
              <a:off x="213532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75A9F8DD-4115-BF17-FDE1-B9BA595A05F5}"/>
                </a:ext>
              </a:extLst>
            </p:cNvPr>
            <p:cNvSpPr/>
            <p:nvPr/>
          </p:nvSpPr>
          <p:spPr>
            <a:xfrm>
              <a:off x="2190405" y="2051840"/>
              <a:ext cx="135133" cy="182975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EC23D16-D9B1-4474-D167-8E4543979049}"/>
                </a:ext>
              </a:extLst>
            </p:cNvPr>
            <p:cNvSpPr/>
            <p:nvPr/>
          </p:nvSpPr>
          <p:spPr>
            <a:xfrm>
              <a:off x="2340227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5819133E-660B-234B-1759-DAC4FDDC42B2}"/>
                </a:ext>
              </a:extLst>
            </p:cNvPr>
            <p:cNvSpPr/>
            <p:nvPr/>
          </p:nvSpPr>
          <p:spPr>
            <a:xfrm>
              <a:off x="2392371" y="2022420"/>
              <a:ext cx="82255" cy="163602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281580BE-60C1-04E4-657C-EDAA0DAE2EED}"/>
                </a:ext>
              </a:extLst>
            </p:cNvPr>
            <p:cNvSpPr/>
            <p:nvPr/>
          </p:nvSpPr>
          <p:spPr>
            <a:xfrm>
              <a:off x="2490050" y="2049687"/>
              <a:ext cx="129258" cy="139922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9E8934C7-726F-849B-7937-BDFB14604DE4}"/>
                </a:ext>
              </a:extLst>
            </p:cNvPr>
            <p:cNvSpPr/>
            <p:nvPr/>
          </p:nvSpPr>
          <p:spPr>
            <a:xfrm>
              <a:off x="2641341" y="2003046"/>
              <a:ext cx="51409" cy="182975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04EC6486-548C-4C96-EC85-631AE96ADB2F}"/>
                </a:ext>
              </a:extLst>
            </p:cNvPr>
            <p:cNvSpPr/>
            <p:nvPr/>
          </p:nvSpPr>
          <p:spPr>
            <a:xfrm>
              <a:off x="971264" y="2003763"/>
              <a:ext cx="94740" cy="82519"/>
            </a:xfrm>
            <a:custGeom>
              <a:avLst/>
              <a:gdLst>
                <a:gd name="connsiteX0" fmla="*/ 86318 w 122362"/>
                <a:gd name="connsiteY0" fmla="*/ 106577 h 106577"/>
                <a:gd name="connsiteX1" fmla="*/ 122363 w 122362"/>
                <a:gd name="connsiteY1" fmla="*/ 106577 h 106577"/>
                <a:gd name="connsiteX2" fmla="*/ 107186 w 122362"/>
                <a:gd name="connsiteY2" fmla="*/ 53752 h 106577"/>
                <a:gd name="connsiteX3" fmla="*/ 60707 w 122362"/>
                <a:gd name="connsiteY3" fmla="*/ 12975 h 106577"/>
                <a:gd name="connsiteX4" fmla="*/ 0 w 122362"/>
                <a:gd name="connsiteY4" fmla="*/ 0 h 106577"/>
                <a:gd name="connsiteX5" fmla="*/ 0 w 122362"/>
                <a:gd name="connsiteY5" fmla="*/ 31510 h 106577"/>
                <a:gd name="connsiteX6" fmla="*/ 60707 w 122362"/>
                <a:gd name="connsiteY6" fmla="*/ 53752 h 106577"/>
                <a:gd name="connsiteX7" fmla="*/ 85369 w 122362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362" h="106577">
                  <a:moveTo>
                    <a:pt x="86318" y="106577"/>
                  </a:moveTo>
                  <a:lnTo>
                    <a:pt x="122363" y="106577"/>
                  </a:lnTo>
                  <a:cubicBezTo>
                    <a:pt x="121414" y="86188"/>
                    <a:pt x="115723" y="68580"/>
                    <a:pt x="107186" y="53752"/>
                  </a:cubicBezTo>
                  <a:cubicBezTo>
                    <a:pt x="96752" y="36144"/>
                    <a:pt x="80627" y="22242"/>
                    <a:pt x="60707" y="12975"/>
                  </a:cubicBezTo>
                  <a:cubicBezTo>
                    <a:pt x="43633" y="5561"/>
                    <a:pt x="23714" y="927"/>
                    <a:pt x="0" y="0"/>
                  </a:cubicBezTo>
                  <a:lnTo>
                    <a:pt x="0" y="31510"/>
                  </a:lnTo>
                  <a:cubicBezTo>
                    <a:pt x="25611" y="33363"/>
                    <a:pt x="46479" y="40777"/>
                    <a:pt x="60707" y="53752"/>
                  </a:cubicBezTo>
                  <a:cubicBezTo>
                    <a:pt x="75884" y="66726"/>
                    <a:pt x="83472" y="84335"/>
                    <a:pt x="85369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A7065303-34EC-55A7-B7BA-722C9F9175A4}"/>
                </a:ext>
              </a:extLst>
            </p:cNvPr>
            <p:cNvSpPr/>
            <p:nvPr/>
          </p:nvSpPr>
          <p:spPr>
            <a:xfrm>
              <a:off x="971264" y="2102068"/>
              <a:ext cx="95475" cy="83236"/>
            </a:xfrm>
            <a:custGeom>
              <a:avLst/>
              <a:gdLst>
                <a:gd name="connsiteX0" fmla="*/ 86318 w 123311"/>
                <a:gd name="connsiteY0" fmla="*/ 0 h 107503"/>
                <a:gd name="connsiteX1" fmla="*/ 60707 w 123311"/>
                <a:gd name="connsiteY1" fmla="*/ 53752 h 107503"/>
                <a:gd name="connsiteX2" fmla="*/ 0 w 123311"/>
                <a:gd name="connsiteY2" fmla="*/ 75994 h 107503"/>
                <a:gd name="connsiteX3" fmla="*/ 0 w 123311"/>
                <a:gd name="connsiteY3" fmla="*/ 107504 h 107503"/>
                <a:gd name="connsiteX4" fmla="*/ 59759 w 123311"/>
                <a:gd name="connsiteY4" fmla="*/ 94529 h 107503"/>
                <a:gd name="connsiteX5" fmla="*/ 107186 w 123311"/>
                <a:gd name="connsiteY5" fmla="*/ 54679 h 107503"/>
                <a:gd name="connsiteX6" fmla="*/ 123311 w 123311"/>
                <a:gd name="connsiteY6" fmla="*/ 0 h 107503"/>
                <a:gd name="connsiteX7" fmla="*/ 87266 w 123311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311" h="107503">
                  <a:moveTo>
                    <a:pt x="86318" y="0"/>
                  </a:moveTo>
                  <a:cubicBezTo>
                    <a:pt x="84421" y="23169"/>
                    <a:pt x="75884" y="40777"/>
                    <a:pt x="60707" y="53752"/>
                  </a:cubicBezTo>
                  <a:cubicBezTo>
                    <a:pt x="45530" y="66726"/>
                    <a:pt x="25611" y="74141"/>
                    <a:pt x="0" y="75994"/>
                  </a:cubicBezTo>
                  <a:lnTo>
                    <a:pt x="0" y="107504"/>
                  </a:lnTo>
                  <a:cubicBezTo>
                    <a:pt x="22765" y="106577"/>
                    <a:pt x="42685" y="101943"/>
                    <a:pt x="59759" y="94529"/>
                  </a:cubicBezTo>
                  <a:cubicBezTo>
                    <a:pt x="80627" y="85262"/>
                    <a:pt x="95803" y="72287"/>
                    <a:pt x="107186" y="54679"/>
                  </a:cubicBezTo>
                  <a:cubicBezTo>
                    <a:pt x="116671" y="38924"/>
                    <a:pt x="121414" y="21315"/>
                    <a:pt x="123311" y="0"/>
                  </a:cubicBezTo>
                  <a:lnTo>
                    <a:pt x="87266" y="0"/>
                  </a:lnTo>
                  <a:close/>
                </a:path>
              </a:pathLst>
            </a:custGeom>
            <a:solidFill>
              <a:srgbClr val="FFB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 l="2718" t="655" r="1066" b="3127"/>
          <a:stretch/>
        </p:blipFill>
        <p:spPr>
          <a:xfrm>
            <a:off x="0" y="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701560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978" y="1924900"/>
            <a:ext cx="7110045" cy="35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2994920" y="3050984"/>
            <a:ext cx="5512082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¡</a:t>
            </a:r>
            <a:r>
              <a:rPr lang="es-AR" sz="4000" dirty="0" err="1">
                <a:solidFill>
                  <a:srgbClr val="4014A1"/>
                </a:solidFill>
                <a:latin typeface="Pulso" pitchFamily="2" charset="0"/>
                <a:sym typeface="Arial"/>
              </a:rPr>
              <a:t>Resumilo</a:t>
            </a: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 en</a:t>
            </a:r>
            <a:endParaRPr dirty="0"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una frase!</a:t>
            </a:r>
            <a:endParaRPr dirty="0">
              <a:latin typeface="Pulso" pitchFamily="2" charset="0"/>
            </a:endParaRPr>
          </a:p>
        </p:txBody>
      </p:sp>
      <p:pic>
        <p:nvPicPr>
          <p:cNvPr id="199" name="Google Shape;199;p9" descr="Cara Sonriendo Con Estrellas en Apple iOS 15.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6874" y="3737756"/>
            <a:ext cx="523125" cy="5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 txBox="1"/>
          <p:nvPr/>
        </p:nvSpPr>
        <p:spPr>
          <a:xfrm>
            <a:off x="5518695" y="5061192"/>
            <a:ext cx="962606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dirty="0">
                <a:solidFill>
                  <a:srgbClr val="7537F4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#Hashtag</a:t>
            </a:r>
            <a:endParaRPr dirty="0"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CFA8E5C-324A-0634-7327-122FBC425C4A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448E522-B5DA-8394-8634-E1C683F9EABC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C2ABC3E0-F7B8-4B00-A779-CC6D13BE39DB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8FBDB27B-E808-28EE-A4EB-62B4D81097FC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FC518A91-6D50-3350-581B-FCE41E245651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9BBD2791-FA33-64A6-8808-08F1538CFC38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A6745E7-2072-5F5C-26F0-1F1097D140D6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21CCA180-29CD-4CE9-DC12-59A36AD2DD39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367D2FD8-A916-7318-8018-8C6F81C78847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áfico 7">
            <a:extLst>
              <a:ext uri="{FF2B5EF4-FFF2-40B4-BE49-F238E27FC236}">
                <a16:creationId xmlns:a16="http://schemas.microsoft.com/office/drawing/2014/main" id="{FEE823D0-237D-DEDF-A0E2-541A320A359E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46" name="Gráfico 7">
              <a:extLst>
                <a:ext uri="{FF2B5EF4-FFF2-40B4-BE49-F238E27FC236}">
                  <a16:creationId xmlns:a16="http://schemas.microsoft.com/office/drawing/2014/main" id="{56646817-8189-5542-FEEF-4AF8FD794D8C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0E8451C1-3779-B85F-20FD-785AC202D6B4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345C0579-E80E-BF69-7430-80E197D05D7C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orma libre 191">
                <a:extLst>
                  <a:ext uri="{FF2B5EF4-FFF2-40B4-BE49-F238E27FC236}">
                    <a16:creationId xmlns:a16="http://schemas.microsoft.com/office/drawing/2014/main" id="{715347B8-64D8-9739-9436-9B61E457B8C2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orma libre 192">
                <a:extLst>
                  <a:ext uri="{FF2B5EF4-FFF2-40B4-BE49-F238E27FC236}">
                    <a16:creationId xmlns:a16="http://schemas.microsoft.com/office/drawing/2014/main" id="{523962AB-317B-6EE5-1E8C-7EAAFE496A65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orma libre 202">
                <a:extLst>
                  <a:ext uri="{FF2B5EF4-FFF2-40B4-BE49-F238E27FC236}">
                    <a16:creationId xmlns:a16="http://schemas.microsoft.com/office/drawing/2014/main" id="{FE34B792-D5D7-514C-5029-2A12057EBA23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orma libre 203">
                <a:extLst>
                  <a:ext uri="{FF2B5EF4-FFF2-40B4-BE49-F238E27FC236}">
                    <a16:creationId xmlns:a16="http://schemas.microsoft.com/office/drawing/2014/main" id="{CCBFF290-4361-35FB-D294-7F28FD279A38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orma libre 204">
                <a:extLst>
                  <a:ext uri="{FF2B5EF4-FFF2-40B4-BE49-F238E27FC236}">
                    <a16:creationId xmlns:a16="http://schemas.microsoft.com/office/drawing/2014/main" id="{FA6EF0E1-1F9D-E1C3-B061-9FACE3E1B0D2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orma libre 205">
                <a:extLst>
                  <a:ext uri="{FF2B5EF4-FFF2-40B4-BE49-F238E27FC236}">
                    <a16:creationId xmlns:a16="http://schemas.microsoft.com/office/drawing/2014/main" id="{9FECEE03-422E-79B5-11AF-BAE29B0F83C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42934D96-3376-4225-572F-0807D2A3EC03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B8F5A60E-446D-B624-BDAF-1F617725E7F3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CFD9E704-AFEB-FA6C-CDBD-CB671B18B20A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1B0E8135-F7D7-86A5-0F67-1CE8DC5C9FFB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B7B031F3-A105-7413-A195-590A6A59B851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F5AE96E3-0C62-9DF7-133D-DDC699D2BE8A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3204A882-ECBE-8829-099E-CCED5B2115CD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CA3C112B-6E16-F0A4-2A08-E6A65D7C1CD3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18E13BC1-C832-BF30-0ECF-FC6A80B65C27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2602300-DE5F-F557-2838-4461E51B81F7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EAAF2B0A-0159-F5F9-1FEB-B95B06B8690B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2529F691-8421-8B56-0E57-D189CE00097A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642B2BAE-489F-C5CB-BA10-E02B924CE816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1BD136B5-9499-ED07-3C19-AB2783C9299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C72A4DEC-2237-97EB-7C72-C6E53FA5CDF4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2A4E1D8-A1D2-E588-EFEA-23BB13577F1D}"/>
              </a:ext>
            </a:extLst>
          </p:cNvPr>
          <p:cNvGrpSpPr/>
          <p:nvPr/>
        </p:nvGrpSpPr>
        <p:grpSpPr>
          <a:xfrm>
            <a:off x="430475" y="6331178"/>
            <a:ext cx="1475018" cy="202971"/>
            <a:chOff x="971264" y="1998023"/>
            <a:chExt cx="1721486" cy="236792"/>
          </a:xfrm>
        </p:grpSpPr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D5789067-D9EC-1125-B076-59EFDF8F35CA}"/>
                </a:ext>
              </a:extLst>
            </p:cNvPr>
            <p:cNvSpPr/>
            <p:nvPr/>
          </p:nvSpPr>
          <p:spPr>
            <a:xfrm>
              <a:off x="1084366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BD5C1C6B-7E5D-DA9A-C7E9-4E19070620FF}"/>
                </a:ext>
              </a:extLst>
            </p:cNvPr>
            <p:cNvSpPr/>
            <p:nvPr/>
          </p:nvSpPr>
          <p:spPr>
            <a:xfrm>
              <a:off x="1240797" y="2049687"/>
              <a:ext cx="207841" cy="139205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2C57CE13-9FA8-40FC-F554-FBCB79014DD2}"/>
                </a:ext>
              </a:extLst>
            </p:cNvPr>
            <p:cNvSpPr/>
            <p:nvPr/>
          </p:nvSpPr>
          <p:spPr>
            <a:xfrm>
              <a:off x="1477281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1D776DDC-9DD3-4749-FC35-CDE158B15D13}"/>
                </a:ext>
              </a:extLst>
            </p:cNvPr>
            <p:cNvSpPr/>
            <p:nvPr/>
          </p:nvSpPr>
          <p:spPr>
            <a:xfrm>
              <a:off x="1542644" y="2048969"/>
              <a:ext cx="119711" cy="136335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7426E551-BAAE-0D9B-BAC0-BD60716F2F73}"/>
                </a:ext>
              </a:extLst>
            </p:cNvPr>
            <p:cNvSpPr/>
            <p:nvPr/>
          </p:nvSpPr>
          <p:spPr>
            <a:xfrm>
              <a:off x="169173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3CFEA8D8-4229-994F-EE44-81FC21085172}"/>
                </a:ext>
              </a:extLst>
            </p:cNvPr>
            <p:cNvSpPr/>
            <p:nvPr/>
          </p:nvSpPr>
          <p:spPr>
            <a:xfrm>
              <a:off x="1749017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BC3F87F-88BC-E56E-E377-7C0626B483D8}"/>
                </a:ext>
              </a:extLst>
            </p:cNvPr>
            <p:cNvSpPr/>
            <p:nvPr/>
          </p:nvSpPr>
          <p:spPr>
            <a:xfrm>
              <a:off x="1953921" y="2003046"/>
              <a:ext cx="154229" cy="182975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25C2A060-C2C0-518F-8B69-D8AD573DFB12}"/>
                </a:ext>
              </a:extLst>
            </p:cNvPr>
            <p:cNvSpPr/>
            <p:nvPr/>
          </p:nvSpPr>
          <p:spPr>
            <a:xfrm>
              <a:off x="213532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15F16096-2121-F751-974E-0F5E70A511FF}"/>
                </a:ext>
              </a:extLst>
            </p:cNvPr>
            <p:cNvSpPr/>
            <p:nvPr/>
          </p:nvSpPr>
          <p:spPr>
            <a:xfrm>
              <a:off x="2190405" y="2051840"/>
              <a:ext cx="135133" cy="182975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C26D01B0-7B05-704D-6BB5-BDDA1754D518}"/>
                </a:ext>
              </a:extLst>
            </p:cNvPr>
            <p:cNvSpPr/>
            <p:nvPr/>
          </p:nvSpPr>
          <p:spPr>
            <a:xfrm>
              <a:off x="2340227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1CBF4885-9241-D59D-BB38-397B0D5F42D1}"/>
                </a:ext>
              </a:extLst>
            </p:cNvPr>
            <p:cNvSpPr/>
            <p:nvPr/>
          </p:nvSpPr>
          <p:spPr>
            <a:xfrm>
              <a:off x="2392371" y="2022420"/>
              <a:ext cx="82255" cy="163602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82F39A34-00CC-B87C-E24A-B9E84D786D7B}"/>
                </a:ext>
              </a:extLst>
            </p:cNvPr>
            <p:cNvSpPr/>
            <p:nvPr/>
          </p:nvSpPr>
          <p:spPr>
            <a:xfrm>
              <a:off x="2490050" y="2049687"/>
              <a:ext cx="129258" cy="139922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E54A83D5-6162-C8D1-0408-EA1AB8D4D4A7}"/>
                </a:ext>
              </a:extLst>
            </p:cNvPr>
            <p:cNvSpPr/>
            <p:nvPr/>
          </p:nvSpPr>
          <p:spPr>
            <a:xfrm>
              <a:off x="2641341" y="2003046"/>
              <a:ext cx="51409" cy="182975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EA369404-33D7-EE04-0942-A4B6375A45AE}"/>
                </a:ext>
              </a:extLst>
            </p:cNvPr>
            <p:cNvSpPr/>
            <p:nvPr/>
          </p:nvSpPr>
          <p:spPr>
            <a:xfrm>
              <a:off x="971264" y="2003763"/>
              <a:ext cx="94740" cy="82519"/>
            </a:xfrm>
            <a:custGeom>
              <a:avLst/>
              <a:gdLst>
                <a:gd name="connsiteX0" fmla="*/ 86318 w 122362"/>
                <a:gd name="connsiteY0" fmla="*/ 106577 h 106577"/>
                <a:gd name="connsiteX1" fmla="*/ 122363 w 122362"/>
                <a:gd name="connsiteY1" fmla="*/ 106577 h 106577"/>
                <a:gd name="connsiteX2" fmla="*/ 107186 w 122362"/>
                <a:gd name="connsiteY2" fmla="*/ 53752 h 106577"/>
                <a:gd name="connsiteX3" fmla="*/ 60707 w 122362"/>
                <a:gd name="connsiteY3" fmla="*/ 12975 h 106577"/>
                <a:gd name="connsiteX4" fmla="*/ 0 w 122362"/>
                <a:gd name="connsiteY4" fmla="*/ 0 h 106577"/>
                <a:gd name="connsiteX5" fmla="*/ 0 w 122362"/>
                <a:gd name="connsiteY5" fmla="*/ 31510 h 106577"/>
                <a:gd name="connsiteX6" fmla="*/ 60707 w 122362"/>
                <a:gd name="connsiteY6" fmla="*/ 53752 h 106577"/>
                <a:gd name="connsiteX7" fmla="*/ 85369 w 122362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362" h="106577">
                  <a:moveTo>
                    <a:pt x="86318" y="106577"/>
                  </a:moveTo>
                  <a:lnTo>
                    <a:pt x="122363" y="106577"/>
                  </a:lnTo>
                  <a:cubicBezTo>
                    <a:pt x="121414" y="86188"/>
                    <a:pt x="115723" y="68580"/>
                    <a:pt x="107186" y="53752"/>
                  </a:cubicBezTo>
                  <a:cubicBezTo>
                    <a:pt x="96752" y="36144"/>
                    <a:pt x="80627" y="22242"/>
                    <a:pt x="60707" y="12975"/>
                  </a:cubicBezTo>
                  <a:cubicBezTo>
                    <a:pt x="43633" y="5561"/>
                    <a:pt x="23714" y="927"/>
                    <a:pt x="0" y="0"/>
                  </a:cubicBezTo>
                  <a:lnTo>
                    <a:pt x="0" y="31510"/>
                  </a:lnTo>
                  <a:cubicBezTo>
                    <a:pt x="25611" y="33363"/>
                    <a:pt x="46479" y="40777"/>
                    <a:pt x="60707" y="53752"/>
                  </a:cubicBezTo>
                  <a:cubicBezTo>
                    <a:pt x="75884" y="66726"/>
                    <a:pt x="83472" y="84335"/>
                    <a:pt x="85369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CE554954-06CE-496D-7D26-EE30AAE0E831}"/>
                </a:ext>
              </a:extLst>
            </p:cNvPr>
            <p:cNvSpPr/>
            <p:nvPr/>
          </p:nvSpPr>
          <p:spPr>
            <a:xfrm>
              <a:off x="971264" y="2102068"/>
              <a:ext cx="95475" cy="83236"/>
            </a:xfrm>
            <a:custGeom>
              <a:avLst/>
              <a:gdLst>
                <a:gd name="connsiteX0" fmla="*/ 86318 w 123311"/>
                <a:gd name="connsiteY0" fmla="*/ 0 h 107503"/>
                <a:gd name="connsiteX1" fmla="*/ 60707 w 123311"/>
                <a:gd name="connsiteY1" fmla="*/ 53752 h 107503"/>
                <a:gd name="connsiteX2" fmla="*/ 0 w 123311"/>
                <a:gd name="connsiteY2" fmla="*/ 75994 h 107503"/>
                <a:gd name="connsiteX3" fmla="*/ 0 w 123311"/>
                <a:gd name="connsiteY3" fmla="*/ 107504 h 107503"/>
                <a:gd name="connsiteX4" fmla="*/ 59759 w 123311"/>
                <a:gd name="connsiteY4" fmla="*/ 94529 h 107503"/>
                <a:gd name="connsiteX5" fmla="*/ 107186 w 123311"/>
                <a:gd name="connsiteY5" fmla="*/ 54679 h 107503"/>
                <a:gd name="connsiteX6" fmla="*/ 123311 w 123311"/>
                <a:gd name="connsiteY6" fmla="*/ 0 h 107503"/>
                <a:gd name="connsiteX7" fmla="*/ 87266 w 123311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311" h="107503">
                  <a:moveTo>
                    <a:pt x="86318" y="0"/>
                  </a:moveTo>
                  <a:cubicBezTo>
                    <a:pt x="84421" y="23169"/>
                    <a:pt x="75884" y="40777"/>
                    <a:pt x="60707" y="53752"/>
                  </a:cubicBezTo>
                  <a:cubicBezTo>
                    <a:pt x="45530" y="66726"/>
                    <a:pt x="25611" y="74141"/>
                    <a:pt x="0" y="75994"/>
                  </a:cubicBezTo>
                  <a:lnTo>
                    <a:pt x="0" y="107504"/>
                  </a:lnTo>
                  <a:cubicBezTo>
                    <a:pt x="22765" y="106577"/>
                    <a:pt x="42685" y="101943"/>
                    <a:pt x="59759" y="94529"/>
                  </a:cubicBezTo>
                  <a:cubicBezTo>
                    <a:pt x="80627" y="85262"/>
                    <a:pt x="95803" y="72287"/>
                    <a:pt x="107186" y="54679"/>
                  </a:cubicBezTo>
                  <a:cubicBezTo>
                    <a:pt x="116671" y="38924"/>
                    <a:pt x="121414" y="21315"/>
                    <a:pt x="123311" y="0"/>
                  </a:cubicBezTo>
                  <a:lnTo>
                    <a:pt x="87266" y="0"/>
                  </a:lnTo>
                  <a:close/>
                </a:path>
              </a:pathLst>
            </a:custGeom>
            <a:solidFill>
              <a:srgbClr val="FFB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/>
          <p:nvPr/>
        </p:nvSpPr>
        <p:spPr>
          <a:xfrm>
            <a:off x="849614" y="1142938"/>
            <a:ext cx="5129084" cy="24219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rgbClr val="4014A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6169642" y="1142938"/>
            <a:ext cx="2469070" cy="2421979"/>
          </a:xfrm>
          <a:prstGeom prst="rect">
            <a:avLst/>
          </a:prstGeom>
          <a:solidFill>
            <a:srgbClr val="7436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chemeClr val="lt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8829654" y="1142938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F5F5F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849613" y="3750861"/>
            <a:ext cx="2469070" cy="2421979"/>
          </a:xfrm>
          <a:prstGeom prst="rect">
            <a:avLst/>
          </a:prstGeom>
          <a:solidFill>
            <a:srgbClr val="7436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chemeClr val="lt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3509629" y="3750861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6169642" y="3750861"/>
            <a:ext cx="2469070" cy="242197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rgbClr val="4014A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8829654" y="3750861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F5F5F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2179622" y="283455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rgbClr val="0F002F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6169643" y="29884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8829656" y="29884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849614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3509628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6169641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8829655" y="56173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5C44E5F-DCCC-BD6F-BFDD-4FA64B91203B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D029AC8-C1DE-8CEF-9D30-75FC10B1A697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ulso" pitchFamily="2" charset="0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3E40613-6A14-1E25-9BC0-D0654FC657E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ulso" pitchFamily="2" charset="0"/>
              </a:endParaRPr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CEA31A41-5D4D-6E5A-C148-78D4054B0B3A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12A46A99-C27C-34F9-A594-C687A6A6F44A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14B38A1-E03E-5719-F383-C37CFC6F2B2C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8DC180A-967A-2866-F67C-CB3EE306A47B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A261AB26-2457-0D93-BF80-226C8FFA32C7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5AB3D879-3E06-C049-C5D5-1D047E97375D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D0E31E0E-AF53-9FFB-61C3-A59359093C01}"/>
              </a:ext>
            </a:extLst>
          </p:cNvPr>
          <p:cNvGrpSpPr/>
          <p:nvPr/>
        </p:nvGrpSpPr>
        <p:grpSpPr>
          <a:xfrm>
            <a:off x="430475" y="6331178"/>
            <a:ext cx="1475018" cy="202971"/>
            <a:chOff x="971264" y="1998023"/>
            <a:chExt cx="1721486" cy="236792"/>
          </a:xfrm>
        </p:grpSpPr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D7D4AA2A-873D-64B6-F1DF-9EA46D1B60FE}"/>
                </a:ext>
              </a:extLst>
            </p:cNvPr>
            <p:cNvSpPr/>
            <p:nvPr/>
          </p:nvSpPr>
          <p:spPr>
            <a:xfrm>
              <a:off x="1084366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A8D6CA9-9E7F-C964-0D95-C9281194441B}"/>
                </a:ext>
              </a:extLst>
            </p:cNvPr>
            <p:cNvSpPr/>
            <p:nvPr/>
          </p:nvSpPr>
          <p:spPr>
            <a:xfrm>
              <a:off x="1240797" y="2049687"/>
              <a:ext cx="207841" cy="139205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8327D3D5-7500-AB39-471E-07E8001ED911}"/>
                </a:ext>
              </a:extLst>
            </p:cNvPr>
            <p:cNvSpPr/>
            <p:nvPr/>
          </p:nvSpPr>
          <p:spPr>
            <a:xfrm>
              <a:off x="1477281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BA1DB5D1-15FC-7FC4-E4BD-01587466A24F}"/>
                </a:ext>
              </a:extLst>
            </p:cNvPr>
            <p:cNvSpPr/>
            <p:nvPr/>
          </p:nvSpPr>
          <p:spPr>
            <a:xfrm>
              <a:off x="1542644" y="2048969"/>
              <a:ext cx="119711" cy="136335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A6D355E-30FC-E7A1-1038-B12FD4495C17}"/>
                </a:ext>
              </a:extLst>
            </p:cNvPr>
            <p:cNvSpPr/>
            <p:nvPr/>
          </p:nvSpPr>
          <p:spPr>
            <a:xfrm>
              <a:off x="169173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EA5E0C25-6B25-C856-8828-609E4FBEC91F}"/>
                </a:ext>
              </a:extLst>
            </p:cNvPr>
            <p:cNvSpPr/>
            <p:nvPr/>
          </p:nvSpPr>
          <p:spPr>
            <a:xfrm>
              <a:off x="1749017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12C10884-A5BC-54E7-D47A-7B5AAC1AC98C}"/>
                </a:ext>
              </a:extLst>
            </p:cNvPr>
            <p:cNvSpPr/>
            <p:nvPr/>
          </p:nvSpPr>
          <p:spPr>
            <a:xfrm>
              <a:off x="1953921" y="2003046"/>
              <a:ext cx="154229" cy="182975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6A3249B2-C225-2ABA-0204-45B4E63A554B}"/>
                </a:ext>
              </a:extLst>
            </p:cNvPr>
            <p:cNvSpPr/>
            <p:nvPr/>
          </p:nvSpPr>
          <p:spPr>
            <a:xfrm>
              <a:off x="213532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5422C590-B6F7-1EB4-6CD9-1E4F67968DC6}"/>
                </a:ext>
              </a:extLst>
            </p:cNvPr>
            <p:cNvSpPr/>
            <p:nvPr/>
          </p:nvSpPr>
          <p:spPr>
            <a:xfrm>
              <a:off x="2190405" y="2051840"/>
              <a:ext cx="135133" cy="182975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49D3EE36-D85D-5A97-4CFE-B5C1A35A700D}"/>
                </a:ext>
              </a:extLst>
            </p:cNvPr>
            <p:cNvSpPr/>
            <p:nvPr/>
          </p:nvSpPr>
          <p:spPr>
            <a:xfrm>
              <a:off x="2340227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4C9CECE3-6912-F309-0086-0C6F9C78A308}"/>
                </a:ext>
              </a:extLst>
            </p:cNvPr>
            <p:cNvSpPr/>
            <p:nvPr/>
          </p:nvSpPr>
          <p:spPr>
            <a:xfrm>
              <a:off x="2392371" y="2022420"/>
              <a:ext cx="82255" cy="163602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3959F682-1471-96B3-3F70-63E46041585F}"/>
                </a:ext>
              </a:extLst>
            </p:cNvPr>
            <p:cNvSpPr/>
            <p:nvPr/>
          </p:nvSpPr>
          <p:spPr>
            <a:xfrm>
              <a:off x="2490050" y="2049687"/>
              <a:ext cx="129258" cy="139922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8CF190B3-5ADB-56AD-C860-12C04D5C3F49}"/>
                </a:ext>
              </a:extLst>
            </p:cNvPr>
            <p:cNvSpPr/>
            <p:nvPr/>
          </p:nvSpPr>
          <p:spPr>
            <a:xfrm>
              <a:off x="2641341" y="2003046"/>
              <a:ext cx="51409" cy="182975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94295BD4-19BA-1B79-E6AE-F102A050F9E6}"/>
                </a:ext>
              </a:extLst>
            </p:cNvPr>
            <p:cNvSpPr/>
            <p:nvPr/>
          </p:nvSpPr>
          <p:spPr>
            <a:xfrm>
              <a:off x="971264" y="2003763"/>
              <a:ext cx="94740" cy="82519"/>
            </a:xfrm>
            <a:custGeom>
              <a:avLst/>
              <a:gdLst>
                <a:gd name="connsiteX0" fmla="*/ 86318 w 122362"/>
                <a:gd name="connsiteY0" fmla="*/ 106577 h 106577"/>
                <a:gd name="connsiteX1" fmla="*/ 122363 w 122362"/>
                <a:gd name="connsiteY1" fmla="*/ 106577 h 106577"/>
                <a:gd name="connsiteX2" fmla="*/ 107186 w 122362"/>
                <a:gd name="connsiteY2" fmla="*/ 53752 h 106577"/>
                <a:gd name="connsiteX3" fmla="*/ 60707 w 122362"/>
                <a:gd name="connsiteY3" fmla="*/ 12975 h 106577"/>
                <a:gd name="connsiteX4" fmla="*/ 0 w 122362"/>
                <a:gd name="connsiteY4" fmla="*/ 0 h 106577"/>
                <a:gd name="connsiteX5" fmla="*/ 0 w 122362"/>
                <a:gd name="connsiteY5" fmla="*/ 31510 h 106577"/>
                <a:gd name="connsiteX6" fmla="*/ 60707 w 122362"/>
                <a:gd name="connsiteY6" fmla="*/ 53752 h 106577"/>
                <a:gd name="connsiteX7" fmla="*/ 85369 w 122362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362" h="106577">
                  <a:moveTo>
                    <a:pt x="86318" y="106577"/>
                  </a:moveTo>
                  <a:lnTo>
                    <a:pt x="122363" y="106577"/>
                  </a:lnTo>
                  <a:cubicBezTo>
                    <a:pt x="121414" y="86188"/>
                    <a:pt x="115723" y="68580"/>
                    <a:pt x="107186" y="53752"/>
                  </a:cubicBezTo>
                  <a:cubicBezTo>
                    <a:pt x="96752" y="36144"/>
                    <a:pt x="80627" y="22242"/>
                    <a:pt x="60707" y="12975"/>
                  </a:cubicBezTo>
                  <a:cubicBezTo>
                    <a:pt x="43633" y="5561"/>
                    <a:pt x="23714" y="927"/>
                    <a:pt x="0" y="0"/>
                  </a:cubicBezTo>
                  <a:lnTo>
                    <a:pt x="0" y="31510"/>
                  </a:lnTo>
                  <a:cubicBezTo>
                    <a:pt x="25611" y="33363"/>
                    <a:pt x="46479" y="40777"/>
                    <a:pt x="60707" y="53752"/>
                  </a:cubicBezTo>
                  <a:cubicBezTo>
                    <a:pt x="75884" y="66726"/>
                    <a:pt x="83472" y="84335"/>
                    <a:pt x="85369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1A31F098-1CD1-B4DA-2A5E-75989584241E}"/>
                </a:ext>
              </a:extLst>
            </p:cNvPr>
            <p:cNvSpPr/>
            <p:nvPr/>
          </p:nvSpPr>
          <p:spPr>
            <a:xfrm>
              <a:off x="971264" y="2102068"/>
              <a:ext cx="95475" cy="83236"/>
            </a:xfrm>
            <a:custGeom>
              <a:avLst/>
              <a:gdLst>
                <a:gd name="connsiteX0" fmla="*/ 86318 w 123311"/>
                <a:gd name="connsiteY0" fmla="*/ 0 h 107503"/>
                <a:gd name="connsiteX1" fmla="*/ 60707 w 123311"/>
                <a:gd name="connsiteY1" fmla="*/ 53752 h 107503"/>
                <a:gd name="connsiteX2" fmla="*/ 0 w 123311"/>
                <a:gd name="connsiteY2" fmla="*/ 75994 h 107503"/>
                <a:gd name="connsiteX3" fmla="*/ 0 w 123311"/>
                <a:gd name="connsiteY3" fmla="*/ 107504 h 107503"/>
                <a:gd name="connsiteX4" fmla="*/ 59759 w 123311"/>
                <a:gd name="connsiteY4" fmla="*/ 94529 h 107503"/>
                <a:gd name="connsiteX5" fmla="*/ 107186 w 123311"/>
                <a:gd name="connsiteY5" fmla="*/ 54679 h 107503"/>
                <a:gd name="connsiteX6" fmla="*/ 123311 w 123311"/>
                <a:gd name="connsiteY6" fmla="*/ 0 h 107503"/>
                <a:gd name="connsiteX7" fmla="*/ 87266 w 123311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311" h="107503">
                  <a:moveTo>
                    <a:pt x="86318" y="0"/>
                  </a:moveTo>
                  <a:cubicBezTo>
                    <a:pt x="84421" y="23169"/>
                    <a:pt x="75884" y="40777"/>
                    <a:pt x="60707" y="53752"/>
                  </a:cubicBezTo>
                  <a:cubicBezTo>
                    <a:pt x="45530" y="66726"/>
                    <a:pt x="25611" y="74141"/>
                    <a:pt x="0" y="75994"/>
                  </a:cubicBezTo>
                  <a:lnTo>
                    <a:pt x="0" y="107504"/>
                  </a:lnTo>
                  <a:cubicBezTo>
                    <a:pt x="22765" y="106577"/>
                    <a:pt x="42685" y="101943"/>
                    <a:pt x="59759" y="94529"/>
                  </a:cubicBezTo>
                  <a:cubicBezTo>
                    <a:pt x="80627" y="85262"/>
                    <a:pt x="95803" y="72287"/>
                    <a:pt x="107186" y="54679"/>
                  </a:cubicBezTo>
                  <a:cubicBezTo>
                    <a:pt x="116671" y="38924"/>
                    <a:pt x="121414" y="21315"/>
                    <a:pt x="123311" y="0"/>
                  </a:cubicBezTo>
                  <a:lnTo>
                    <a:pt x="87266" y="0"/>
                  </a:lnTo>
                  <a:close/>
                </a:path>
              </a:pathLst>
            </a:custGeom>
            <a:solidFill>
              <a:srgbClr val="FFB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7C65A-1C1F-E19C-E505-18B5F68EC790}"/>
              </a:ext>
            </a:extLst>
          </p:cNvPr>
          <p:cNvSpPr txBox="1"/>
          <p:nvPr/>
        </p:nvSpPr>
        <p:spPr>
          <a:xfrm>
            <a:off x="503891" y="736737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0F002F"/>
                </a:solidFill>
                <a:latin typeface="Pulso" pitchFamily="2" charset="0"/>
              </a:rPr>
              <a:t>Recursos para tu presentación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435903-6C84-AC35-113D-8E25ACE05F1A}"/>
              </a:ext>
            </a:extLst>
          </p:cNvPr>
          <p:cNvSpPr txBox="1"/>
          <p:nvPr/>
        </p:nvSpPr>
        <p:spPr>
          <a:xfrm>
            <a:off x="503890" y="1157089"/>
            <a:ext cx="515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rgbClr val="CA8AFD"/>
                </a:solidFill>
                <a:latin typeface="Pulso" pitchFamily="2" charset="0"/>
                <a:ea typeface="Roboto Light" panose="02000000000000000000" pitchFamily="2" charset="0"/>
              </a:rPr>
              <a:t>Iconografía para fondos claros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48468-9876-967B-2404-B1F3A453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37" y="4964170"/>
            <a:ext cx="360900" cy="392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7B882A-1C1D-D82B-A719-E82F0462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90" y="4933809"/>
            <a:ext cx="413973" cy="413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DB0686-6611-0BE3-C393-27CD09851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2" y="4896885"/>
            <a:ext cx="445818" cy="403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74B1A1-8D2D-BB79-F160-0D2D87B3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71" y="4933809"/>
            <a:ext cx="413973" cy="3927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9CC783-8DCC-179F-BECB-8CE5147E9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79" y="4933809"/>
            <a:ext cx="435203" cy="350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447B04-3972-CAB3-71CA-E55671A2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0" y="4933809"/>
            <a:ext cx="445817" cy="4245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90C2B7-D688-6663-8B38-1B39D2970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7" y="4933809"/>
            <a:ext cx="467047" cy="4352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816279-B61C-046B-B85A-43F5778D7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2708" y="4933809"/>
            <a:ext cx="467047" cy="360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F2C84A-5BB4-9C9F-0F1C-D6FE6A2C1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2256" y="3331791"/>
            <a:ext cx="435203" cy="4352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91B383-665B-7B54-9D3B-BE5D30DCE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5895" y="3344491"/>
            <a:ext cx="413973" cy="4139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977EAC-1752-0539-9941-45ADC1C1C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101" y="3312741"/>
            <a:ext cx="541350" cy="46704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69B5A0-7C2F-4950-8334-8E164C2A84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3278" y="3338141"/>
            <a:ext cx="403359" cy="4245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6DAAA6-7CAF-9315-6F6E-BEE5E0D1A0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142" y="3338141"/>
            <a:ext cx="488276" cy="4245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17D16AA-CBE3-B3B7-E933-D0384CE28C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4309" y="3357191"/>
            <a:ext cx="445818" cy="39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568DF7E-ABF4-99DB-C9F8-2FBA2C79CE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1162" y="3344491"/>
            <a:ext cx="445817" cy="413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F65168-D154-A257-348B-C1CEC0AAA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5781" y="3376241"/>
            <a:ext cx="360900" cy="3609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ED857D8-86F8-0452-FD7E-B0FFA46333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0312" y="2575232"/>
            <a:ext cx="445818" cy="39274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5358A29-BEF4-3D52-A45A-4058B821C4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743" y="2575232"/>
            <a:ext cx="488276" cy="39274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E26E4D9-4090-CEB3-0735-C52AEA9FC4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0327" y="2575232"/>
            <a:ext cx="360899" cy="37151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42342E7-2831-6566-FE4F-3FC393F439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2048" y="2575232"/>
            <a:ext cx="445818" cy="43520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956F974-E854-E7C9-13C3-5350D6E6D9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4757" y="2575232"/>
            <a:ext cx="467047" cy="3609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929C453-ECF0-695B-EE97-E4AC72A1D7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7383" y="2575232"/>
            <a:ext cx="339671" cy="3609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4476C8A-C6C1-BA41-5E68-D8D2A5B70C6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8928" y="2575232"/>
            <a:ext cx="350285" cy="350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BEEECFA-DA01-4282-2871-0A59392E4B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5167" y="2575232"/>
            <a:ext cx="382129" cy="39274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0D1C767-3644-8FA4-62A5-BBE5BA6649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31995" y="1807658"/>
            <a:ext cx="360900" cy="40326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D3F70E8-4D6F-A0AA-5C55-09747901FD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09973" y="1806726"/>
            <a:ext cx="445817" cy="39342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33F6C1E-3CAB-95C5-73A3-1CFD48F5857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03400" y="1802997"/>
            <a:ext cx="254752" cy="35408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0485129-EBCD-40D1-0F4C-ACEBB9B106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29815" y="1801134"/>
            <a:ext cx="350285" cy="33441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850DD63-13B0-B1CB-26AD-8CF4ED230B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01294" y="1801134"/>
            <a:ext cx="413973" cy="33441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19CA928-142B-25E5-1691-1E6DF3468D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0232" y="1794610"/>
            <a:ext cx="413973" cy="26556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62EF406-202D-84C1-8553-0DD36156A2D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7083" y="1799269"/>
            <a:ext cx="413974" cy="31474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6976C17-A35E-FC06-8CE6-BE4B71D24E2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52708" y="1802997"/>
            <a:ext cx="467046" cy="3540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B7795C0-CD26-8AE0-462F-A5BADF33B85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31037" y="4177250"/>
            <a:ext cx="307826" cy="38212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EF261F2-0D9F-76EF-B456-3D1EF08A248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1202" y="4177250"/>
            <a:ext cx="403359" cy="403359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1F232246-ED5D-1FFA-AE35-36CA3D63845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50326" y="4177250"/>
            <a:ext cx="360900" cy="42458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4BB1301-719D-4739-9351-A4940D3CD52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24507" y="4177250"/>
            <a:ext cx="360900" cy="42458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F5C824D5-01CC-9064-790F-27C46C30F77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01293" y="4177250"/>
            <a:ext cx="413974" cy="40335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104FB29-34EA-6E1A-3570-7882D900485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20231" y="4177250"/>
            <a:ext cx="413974" cy="40335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4E66AE6-0BC8-9CB3-F3D3-6241C56CC87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99932" y="4177250"/>
            <a:ext cx="488277" cy="43520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DE612DE-1332-D699-C3C1-4E5B1575CE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79245" y="4177250"/>
            <a:ext cx="413973" cy="4139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67E2279A-C30E-7EC7-E819-96C3D0ED396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44262" y="5739779"/>
            <a:ext cx="286597" cy="456432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374387F9-4489-6C6E-7A76-BDAA8A14F70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09972" y="5715768"/>
            <a:ext cx="445818" cy="403359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3E59D28-F74B-F8C5-72AE-08677E5903B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613175" y="5715768"/>
            <a:ext cx="435203" cy="43520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C3B936D-CA48-5A00-0019-744759311F3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7356" y="5715768"/>
            <a:ext cx="435203" cy="424588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3A467C60-5CD1-69EB-5D01-66A8686B4F6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449060" y="5715768"/>
            <a:ext cx="318441" cy="40335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3CB0088A-5564-66CB-9976-FD036574B58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56543" y="5715768"/>
            <a:ext cx="541350" cy="40335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0032516E-7FAA-6125-51DB-557B8E346D5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199932" y="5715768"/>
            <a:ext cx="488277" cy="403359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612F957E-AABE-A875-BE24-A1793609B85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68630" y="5715768"/>
            <a:ext cx="435203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A9F13-19FD-4B70-3B74-72CFC2715402}"/>
              </a:ext>
            </a:extLst>
          </p:cNvPr>
          <p:cNvSpPr txBox="1"/>
          <p:nvPr/>
        </p:nvSpPr>
        <p:spPr>
          <a:xfrm>
            <a:off x="503891" y="803412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6A1E9C-AC9B-207E-7E2D-AD6FC5FB0DC3}"/>
              </a:ext>
            </a:extLst>
          </p:cNvPr>
          <p:cNvSpPr txBox="1"/>
          <p:nvPr/>
        </p:nvSpPr>
        <p:spPr>
          <a:xfrm>
            <a:off x="503890" y="1157089"/>
            <a:ext cx="515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Pulso" pitchFamily="2" charset="0"/>
                <a:ea typeface="Roboto Light" panose="02000000000000000000" pitchFamily="2" charset="0"/>
              </a:rPr>
              <a:t>Iconografía para fondos oscuros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989B7-1937-1762-316A-C80C2AC4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74" y="5944278"/>
            <a:ext cx="333874" cy="3535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4A5074-25AA-FAC9-093D-5D01D207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26" y="5933053"/>
            <a:ext cx="382973" cy="3829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8A159D-4ABF-77C0-861D-A84949FE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73" y="5936794"/>
            <a:ext cx="412433" cy="373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B940F6-AA32-B59D-D9B0-63586B4EE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18" y="5944278"/>
            <a:ext cx="382973" cy="3535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E8E5BF-0B48-85EF-7988-CD488CAB9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777" y="5955504"/>
            <a:ext cx="402612" cy="3240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C5617-A013-CF49-EAEC-17B34A70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810" y="5925568"/>
            <a:ext cx="412433" cy="4026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FACCED-8717-C36A-D88C-6FCDBCA52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024" y="5925568"/>
            <a:ext cx="432073" cy="4026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E2D069-419A-5470-4B42-D78BAA7C8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250" y="5116880"/>
            <a:ext cx="432072" cy="3436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DD4B40-7D29-80AD-FD2B-939350A8C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097" y="5128794"/>
            <a:ext cx="402612" cy="3927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E44658-97B5-1C07-6F3B-5132C67FD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9326" y="5132537"/>
            <a:ext cx="382973" cy="3829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5D66E72-9BAB-6DB9-2E5C-E0AA3FD6F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5058" y="5113827"/>
            <a:ext cx="500811" cy="4320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1F2C98-8E0F-AA09-4D05-19ADAB7DD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686" y="5128794"/>
            <a:ext cx="373153" cy="392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A8AD63-CD3D-7DEC-0758-E3BD4745B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937" y="5128794"/>
            <a:ext cx="451711" cy="3927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AE6309C-144F-EAAD-504A-DA6A20D75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3643" y="5140020"/>
            <a:ext cx="422251" cy="3633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613FF5-B72B-A13C-B8F8-397AE6917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361" y="5132537"/>
            <a:ext cx="412433" cy="3829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E9FB28-4FB5-B419-5B11-10C5F4F26D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9932" y="4303454"/>
            <a:ext cx="333874" cy="3338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28D876D-7507-AD9A-2782-EE093BC84F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2761" y="4278724"/>
            <a:ext cx="422251" cy="3633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761A36E-21DF-B529-E9A0-3E2DD0029C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30150" y="4278724"/>
            <a:ext cx="451711" cy="36333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5D74F2B-1166-78F7-BA5D-73275DB675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5919" y="4289948"/>
            <a:ext cx="333874" cy="3338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299DC73-0A75-5CA5-73F6-8EB0F9D2EA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84180" y="4260014"/>
            <a:ext cx="402613" cy="4124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8A6E6A-F190-BB2A-124D-CCD118E6F9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4272" y="4289948"/>
            <a:ext cx="432073" cy="33387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B78FF02-3F14-9DA6-66FF-EAC7C74AFFE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5323" y="4289948"/>
            <a:ext cx="324054" cy="3338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F07B9CB-01AC-A8F6-B9A6-6111208F8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40707" y="4289948"/>
            <a:ext cx="333874" cy="33387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8B8B8B-29C1-80E3-374C-A1E11C032C7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1596" y="3462051"/>
            <a:ext cx="353513" cy="3633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DD47628-FE27-C88E-E689-A0169F3E9E1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40274" y="3419100"/>
            <a:ext cx="333874" cy="41243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774066-7935-9C93-7BCB-983C721C3A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46823" y="3426584"/>
            <a:ext cx="412432" cy="39279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A158A26-1212-6218-8082-A43BA4E0E8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27602" y="3441551"/>
            <a:ext cx="235675" cy="35351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9B340B0-872B-8E01-A1CE-8A21C61174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21696" y="3449034"/>
            <a:ext cx="314234" cy="33387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45EE82D-51AA-CBB3-E142-3348039AE5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5113" y="3449034"/>
            <a:ext cx="382973" cy="3338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064B97B-7C1D-2AAF-1119-1A224428FE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0315" y="3475227"/>
            <a:ext cx="382973" cy="26513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74DB34A-FCB1-2BF6-23CB-B129090E2B3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19865" y="3456518"/>
            <a:ext cx="382973" cy="31423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C10D75E-94D2-9CA6-0A69-A00DD245EE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34081" y="2626018"/>
            <a:ext cx="441892" cy="35351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3508641-E8C6-B6CC-CF69-40F897D938B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61115" y="2602816"/>
            <a:ext cx="284774" cy="3535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0B8C841-9A92-BDA9-FEAE-B30B925AF9F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59326" y="2591591"/>
            <a:ext cx="382973" cy="382973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C06B7BD-A6FE-D778-D4D2-DD41D192BD2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85919" y="2587849"/>
            <a:ext cx="333874" cy="39279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EA85A0F-69C6-5DFA-50E0-6C1861BC145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3359" y="2587849"/>
            <a:ext cx="333874" cy="39279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C25A9A7-9F98-B40A-2DB4-C546239160A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59281" y="2591591"/>
            <a:ext cx="373153" cy="38297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5AAB8EA-2236-5EC6-A19C-FE5E09285A1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44483" y="2591591"/>
            <a:ext cx="373153" cy="382973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BDC99A4-3B3D-A245-6F1F-FAEBAF99483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90688" y="2584106"/>
            <a:ext cx="451712" cy="402613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80A93A-59DD-B069-0996-F96481BF604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559091" y="1762008"/>
            <a:ext cx="382973" cy="38297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2BD5040-120C-F411-5E09-62E92A0452D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469451" y="1725064"/>
            <a:ext cx="265135" cy="43207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D89811A-BEC9-F669-71BB-AA5297B9B98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246822" y="1747513"/>
            <a:ext cx="412433" cy="37315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B75F2D-09A5-635E-4D59-6681223A1EF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56739" y="1732546"/>
            <a:ext cx="402613" cy="41243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F17E9C5-E757-74DA-0567-353C7A0ED14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80014" y="1740030"/>
            <a:ext cx="412432" cy="39279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57BAA52F-9B79-E65F-1049-481BE39DD0D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888459" y="1747513"/>
            <a:ext cx="304414" cy="37315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AB0FB79-590A-EE81-836F-C4709672D68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690295" y="1747513"/>
            <a:ext cx="500811" cy="37315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BA60713-7BC5-5588-D5A1-547B7245182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590688" y="1747513"/>
            <a:ext cx="451712" cy="37315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489F14C3-C6A3-1B78-D852-98B6B394954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558893" y="5947545"/>
            <a:ext cx="383441" cy="3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áfico 32">
            <a:extLst>
              <a:ext uri="{FF2B5EF4-FFF2-40B4-BE49-F238E27FC236}">
                <a16:creationId xmlns:a16="http://schemas.microsoft.com/office/drawing/2014/main" id="{8C53C2D0-837A-35DE-FFDF-4FF9FC49FD30}"/>
              </a:ext>
            </a:extLst>
          </p:cNvPr>
          <p:cNvGrpSpPr/>
          <p:nvPr/>
        </p:nvGrpSpPr>
        <p:grpSpPr>
          <a:xfrm>
            <a:off x="1585198" y="5283358"/>
            <a:ext cx="2549558" cy="683313"/>
            <a:chOff x="-2170304" y="-372481"/>
            <a:chExt cx="1669706" cy="447502"/>
          </a:xfrm>
        </p:grpSpPr>
        <p:grpSp>
          <p:nvGrpSpPr>
            <p:cNvPr id="36" name="Gráfico 32">
              <a:extLst>
                <a:ext uri="{FF2B5EF4-FFF2-40B4-BE49-F238E27FC236}">
                  <a16:creationId xmlns:a16="http://schemas.microsoft.com/office/drawing/2014/main" id="{CE8AF65A-2907-114B-6FC8-DCCAD40B3EB7}"/>
                </a:ext>
              </a:extLst>
            </p:cNvPr>
            <p:cNvGrpSpPr/>
            <p:nvPr/>
          </p:nvGrpSpPr>
          <p:grpSpPr>
            <a:xfrm>
              <a:off x="-1673886" y="-314756"/>
              <a:ext cx="1173288" cy="389777"/>
              <a:chOff x="-1673886" y="-314756"/>
              <a:chExt cx="1173288" cy="389777"/>
            </a:xfrm>
            <a:solidFill>
              <a:srgbClr val="FFFFFF"/>
            </a:solidFill>
          </p:grpSpPr>
          <p:sp>
            <p:nvSpPr>
              <p:cNvPr id="37" name="Forma libre: forma 36">
                <a:extLst>
                  <a:ext uri="{FF2B5EF4-FFF2-40B4-BE49-F238E27FC236}">
                    <a16:creationId xmlns:a16="http://schemas.microsoft.com/office/drawing/2014/main" id="{2C622067-B8BC-9A30-FDA3-06B13980678D}"/>
                  </a:ext>
                </a:extLst>
              </p:cNvPr>
              <p:cNvSpPr/>
              <p:nvPr/>
            </p:nvSpPr>
            <p:spPr>
              <a:xfrm>
                <a:off x="-1669684" y="-313976"/>
                <a:ext cx="131538" cy="153143"/>
              </a:xfrm>
              <a:custGeom>
                <a:avLst/>
                <a:gdLst>
                  <a:gd name="connsiteX0" fmla="*/ 34141 w 131538"/>
                  <a:gd name="connsiteY0" fmla="*/ 143655 h 153143"/>
                  <a:gd name="connsiteX1" fmla="*/ 9113 w 131538"/>
                  <a:gd name="connsiteY1" fmla="*/ 116923 h 153143"/>
                  <a:gd name="connsiteX2" fmla="*/ 0 w 131538"/>
                  <a:gd name="connsiteY2" fmla="*/ 77482 h 153143"/>
                  <a:gd name="connsiteX3" fmla="*/ 8911 w 131538"/>
                  <a:gd name="connsiteY3" fmla="*/ 37939 h 153143"/>
                  <a:gd name="connsiteX4" fmla="*/ 33433 w 131538"/>
                  <a:gd name="connsiteY4" fmla="*/ 10109 h 153143"/>
                  <a:gd name="connsiteX5" fmla="*/ 68470 w 131538"/>
                  <a:gd name="connsiteY5" fmla="*/ 0 h 153143"/>
                  <a:gd name="connsiteX6" fmla="*/ 106409 w 131538"/>
                  <a:gd name="connsiteY6" fmla="*/ 12608 h 153143"/>
                  <a:gd name="connsiteX7" fmla="*/ 129127 w 131538"/>
                  <a:gd name="connsiteY7" fmla="*/ 48251 h 153143"/>
                  <a:gd name="connsiteX8" fmla="*/ 109500 w 131538"/>
                  <a:gd name="connsiteY8" fmla="*/ 55458 h 153143"/>
                  <a:gd name="connsiteX9" fmla="*/ 93989 w 131538"/>
                  <a:gd name="connsiteY9" fmla="*/ 29924 h 153143"/>
                  <a:gd name="connsiteX10" fmla="*/ 68470 w 131538"/>
                  <a:gd name="connsiteY10" fmla="*/ 21216 h 153143"/>
                  <a:gd name="connsiteX11" fmla="*/ 45247 w 131538"/>
                  <a:gd name="connsiteY11" fmla="*/ 28220 h 153143"/>
                  <a:gd name="connsiteX12" fmla="*/ 28422 w 131538"/>
                  <a:gd name="connsiteY12" fmla="*/ 48034 h 153143"/>
                  <a:gd name="connsiteX13" fmla="*/ 22212 w 131538"/>
                  <a:gd name="connsiteY13" fmla="*/ 77467 h 153143"/>
                  <a:gd name="connsiteX14" fmla="*/ 27917 w 131538"/>
                  <a:gd name="connsiteY14" fmla="*/ 104691 h 153143"/>
                  <a:gd name="connsiteX15" fmla="*/ 44641 w 131538"/>
                  <a:gd name="connsiteY15" fmla="*/ 124505 h 153143"/>
                  <a:gd name="connsiteX16" fmla="*/ 71069 w 131538"/>
                  <a:gd name="connsiteY16" fmla="*/ 131914 h 153143"/>
                  <a:gd name="connsiteX17" fmla="*/ 114916 w 131538"/>
                  <a:gd name="connsiteY17" fmla="*/ 103088 h 153143"/>
                  <a:gd name="connsiteX18" fmla="*/ 131539 w 131538"/>
                  <a:gd name="connsiteY18" fmla="*/ 113096 h 153143"/>
                  <a:gd name="connsiteX19" fmla="*/ 106207 w 131538"/>
                  <a:gd name="connsiteY19" fmla="*/ 142832 h 153143"/>
                  <a:gd name="connsiteX20" fmla="*/ 69669 w 131538"/>
                  <a:gd name="connsiteY20" fmla="*/ 153144 h 153143"/>
                  <a:gd name="connsiteX21" fmla="*/ 34141 w 131538"/>
                  <a:gd name="connsiteY21" fmla="*/ 143655 h 1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538" h="153143">
                    <a:moveTo>
                      <a:pt x="34141" y="143655"/>
                    </a:moveTo>
                    <a:cubicBezTo>
                      <a:pt x="23526" y="137315"/>
                      <a:pt x="15193" y="128405"/>
                      <a:pt x="9113" y="116923"/>
                    </a:cubicBezTo>
                    <a:cubicBezTo>
                      <a:pt x="3033" y="105442"/>
                      <a:pt x="0" y="92299"/>
                      <a:pt x="0" y="77482"/>
                    </a:cubicBezTo>
                    <a:cubicBezTo>
                      <a:pt x="0" y="62939"/>
                      <a:pt x="2975" y="49753"/>
                      <a:pt x="8911" y="37939"/>
                    </a:cubicBezTo>
                    <a:cubicBezTo>
                      <a:pt x="14847" y="26126"/>
                      <a:pt x="23021" y="16854"/>
                      <a:pt x="33433" y="10109"/>
                    </a:cubicBezTo>
                    <a:cubicBezTo>
                      <a:pt x="43846" y="3365"/>
                      <a:pt x="55515" y="0"/>
                      <a:pt x="68470" y="0"/>
                    </a:cubicBezTo>
                    <a:cubicBezTo>
                      <a:pt x="83418" y="0"/>
                      <a:pt x="96069" y="4203"/>
                      <a:pt x="106409" y="12608"/>
                    </a:cubicBezTo>
                    <a:cubicBezTo>
                      <a:pt x="116750" y="21013"/>
                      <a:pt x="124332" y="32899"/>
                      <a:pt x="129127" y="48251"/>
                    </a:cubicBezTo>
                    <a:lnTo>
                      <a:pt x="109500" y="55458"/>
                    </a:lnTo>
                    <a:cubicBezTo>
                      <a:pt x="106034" y="44251"/>
                      <a:pt x="100849" y="35730"/>
                      <a:pt x="93989" y="29924"/>
                    </a:cubicBezTo>
                    <a:cubicBezTo>
                      <a:pt x="87115" y="24118"/>
                      <a:pt x="78608" y="21216"/>
                      <a:pt x="68470" y="21216"/>
                    </a:cubicBezTo>
                    <a:cubicBezTo>
                      <a:pt x="60065" y="21216"/>
                      <a:pt x="52324" y="23555"/>
                      <a:pt x="45247" y="28220"/>
                    </a:cubicBezTo>
                    <a:cubicBezTo>
                      <a:pt x="38171" y="32899"/>
                      <a:pt x="32567" y="39499"/>
                      <a:pt x="28422" y="48034"/>
                    </a:cubicBezTo>
                    <a:cubicBezTo>
                      <a:pt x="24277" y="56584"/>
                      <a:pt x="22212" y="66390"/>
                      <a:pt x="22212" y="77467"/>
                    </a:cubicBezTo>
                    <a:cubicBezTo>
                      <a:pt x="22212" y="87346"/>
                      <a:pt x="24119" y="96415"/>
                      <a:pt x="27917" y="104691"/>
                    </a:cubicBezTo>
                    <a:cubicBezTo>
                      <a:pt x="31715" y="112966"/>
                      <a:pt x="37290" y="119580"/>
                      <a:pt x="44641" y="124505"/>
                    </a:cubicBezTo>
                    <a:cubicBezTo>
                      <a:pt x="51977" y="129444"/>
                      <a:pt x="60787" y="131914"/>
                      <a:pt x="71069" y="131914"/>
                    </a:cubicBezTo>
                    <a:cubicBezTo>
                      <a:pt x="90826" y="131914"/>
                      <a:pt x="105442" y="122310"/>
                      <a:pt x="114916" y="103088"/>
                    </a:cubicBezTo>
                    <a:lnTo>
                      <a:pt x="131539" y="113096"/>
                    </a:lnTo>
                    <a:cubicBezTo>
                      <a:pt x="125530" y="126050"/>
                      <a:pt x="117096" y="135958"/>
                      <a:pt x="106207" y="142832"/>
                    </a:cubicBezTo>
                    <a:cubicBezTo>
                      <a:pt x="95333" y="149707"/>
                      <a:pt x="83143" y="153144"/>
                      <a:pt x="69669" y="153144"/>
                    </a:cubicBezTo>
                    <a:cubicBezTo>
                      <a:pt x="56598" y="153158"/>
                      <a:pt x="44756" y="149995"/>
                      <a:pt x="34141" y="143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8" name="Forma libre: forma 37">
                <a:extLst>
                  <a:ext uri="{FF2B5EF4-FFF2-40B4-BE49-F238E27FC236}">
                    <a16:creationId xmlns:a16="http://schemas.microsoft.com/office/drawing/2014/main" id="{F9F567F7-F590-386B-FB8F-575322D453DB}"/>
                  </a:ext>
                </a:extLst>
              </p:cNvPr>
              <p:cNvSpPr/>
              <p:nvPr/>
            </p:nvSpPr>
            <p:spPr>
              <a:xfrm>
                <a:off x="-1526577" y="-273928"/>
                <a:ext cx="103303" cy="112908"/>
              </a:xfrm>
              <a:custGeom>
                <a:avLst/>
                <a:gdLst>
                  <a:gd name="connsiteX0" fmla="*/ 24739 w 103303"/>
                  <a:gd name="connsiteY0" fmla="*/ 105702 h 112908"/>
                  <a:gd name="connsiteX1" fmla="*/ 6513 w 103303"/>
                  <a:gd name="connsiteY1" fmla="*/ 85584 h 112908"/>
                  <a:gd name="connsiteX2" fmla="*/ 0 w 103303"/>
                  <a:gd name="connsiteY2" fmla="*/ 56454 h 112908"/>
                  <a:gd name="connsiteX3" fmla="*/ 6600 w 103303"/>
                  <a:gd name="connsiteY3" fmla="*/ 27223 h 112908"/>
                  <a:gd name="connsiteX4" fmla="*/ 25114 w 103303"/>
                  <a:gd name="connsiteY4" fmla="*/ 7207 h 112908"/>
                  <a:gd name="connsiteX5" fmla="*/ 52237 w 103303"/>
                  <a:gd name="connsiteY5" fmla="*/ 0 h 112908"/>
                  <a:gd name="connsiteX6" fmla="*/ 78868 w 103303"/>
                  <a:gd name="connsiteY6" fmla="*/ 7308 h 112908"/>
                  <a:gd name="connsiteX7" fmla="*/ 96892 w 103303"/>
                  <a:gd name="connsiteY7" fmla="*/ 27425 h 112908"/>
                  <a:gd name="connsiteX8" fmla="*/ 103304 w 103303"/>
                  <a:gd name="connsiteY8" fmla="*/ 56252 h 112908"/>
                  <a:gd name="connsiteX9" fmla="*/ 96704 w 103303"/>
                  <a:gd name="connsiteY9" fmla="*/ 84977 h 112908"/>
                  <a:gd name="connsiteX10" fmla="*/ 78290 w 103303"/>
                  <a:gd name="connsiteY10" fmla="*/ 105398 h 112908"/>
                  <a:gd name="connsiteX11" fmla="*/ 51457 w 103303"/>
                  <a:gd name="connsiteY11" fmla="*/ 112908 h 112908"/>
                  <a:gd name="connsiteX12" fmla="*/ 24739 w 103303"/>
                  <a:gd name="connsiteY12" fmla="*/ 105702 h 112908"/>
                  <a:gd name="connsiteX13" fmla="*/ 29043 w 103303"/>
                  <a:gd name="connsiteY13" fmla="*/ 83389 h 112908"/>
                  <a:gd name="connsiteX14" fmla="*/ 51673 w 103303"/>
                  <a:gd name="connsiteY14" fmla="*/ 94105 h 112908"/>
                  <a:gd name="connsiteX15" fmla="*/ 74203 w 103303"/>
                  <a:gd name="connsiteY15" fmla="*/ 83389 h 112908"/>
                  <a:gd name="connsiteX16" fmla="*/ 82507 w 103303"/>
                  <a:gd name="connsiteY16" fmla="*/ 56454 h 112908"/>
                  <a:gd name="connsiteX17" fmla="*/ 74506 w 103303"/>
                  <a:gd name="connsiteY17" fmla="*/ 29520 h 112908"/>
                  <a:gd name="connsiteX18" fmla="*/ 52078 w 103303"/>
                  <a:gd name="connsiteY18" fmla="*/ 18804 h 112908"/>
                  <a:gd name="connsiteX19" fmla="*/ 29158 w 103303"/>
                  <a:gd name="connsiteY19" fmla="*/ 29520 h 112908"/>
                  <a:gd name="connsiteX20" fmla="*/ 20854 w 103303"/>
                  <a:gd name="connsiteY20" fmla="*/ 56454 h 112908"/>
                  <a:gd name="connsiteX21" fmla="*/ 29043 w 103303"/>
                  <a:gd name="connsiteY21" fmla="*/ 83389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3" h="112908">
                    <a:moveTo>
                      <a:pt x="24739" y="105702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0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4" y="18688"/>
                      <a:pt x="17171" y="12001"/>
                      <a:pt x="25114" y="7207"/>
                    </a:cubicBezTo>
                    <a:cubicBezTo>
                      <a:pt x="33057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6" y="35975"/>
                      <a:pt x="103304" y="45579"/>
                      <a:pt x="103304" y="56252"/>
                    </a:cubicBezTo>
                    <a:cubicBezTo>
                      <a:pt x="103304" y="66795"/>
                      <a:pt x="101109" y="76370"/>
                      <a:pt x="96704" y="84977"/>
                    </a:cubicBezTo>
                    <a:cubicBezTo>
                      <a:pt x="92299" y="93585"/>
                      <a:pt x="86161" y="100387"/>
                      <a:pt x="78290" y="105398"/>
                    </a:cubicBezTo>
                    <a:cubicBezTo>
                      <a:pt x="70419" y="110410"/>
                      <a:pt x="61480" y="112908"/>
                      <a:pt x="51457" y="112908"/>
                    </a:cubicBezTo>
                    <a:cubicBezTo>
                      <a:pt x="41434" y="112908"/>
                      <a:pt x="32552" y="110511"/>
                      <a:pt x="24739" y="105702"/>
                    </a:cubicBezTo>
                    <a:close/>
                    <a:moveTo>
                      <a:pt x="29043" y="83389"/>
                    </a:moveTo>
                    <a:cubicBezTo>
                      <a:pt x="34516" y="90537"/>
                      <a:pt x="42055" y="94105"/>
                      <a:pt x="51673" y="94105"/>
                    </a:cubicBezTo>
                    <a:cubicBezTo>
                      <a:pt x="61148" y="94105"/>
                      <a:pt x="68657" y="90537"/>
                      <a:pt x="74203" y="83389"/>
                    </a:cubicBezTo>
                    <a:cubicBezTo>
                      <a:pt x="79735" y="76254"/>
                      <a:pt x="82507" y="67271"/>
                      <a:pt x="82507" y="56454"/>
                    </a:cubicBezTo>
                    <a:cubicBezTo>
                      <a:pt x="82507" y="45637"/>
                      <a:pt x="79835" y="36668"/>
                      <a:pt x="74506" y="29520"/>
                    </a:cubicBezTo>
                    <a:cubicBezTo>
                      <a:pt x="69163" y="22385"/>
                      <a:pt x="61696" y="18804"/>
                      <a:pt x="52078" y="18804"/>
                    </a:cubicBezTo>
                    <a:cubicBezTo>
                      <a:pt x="42329" y="18804"/>
                      <a:pt x="34689" y="22371"/>
                      <a:pt x="29158" y="29520"/>
                    </a:cubicBezTo>
                    <a:cubicBezTo>
                      <a:pt x="23612" y="36654"/>
                      <a:pt x="20854" y="45637"/>
                      <a:pt x="20854" y="56454"/>
                    </a:cubicBezTo>
                    <a:cubicBezTo>
                      <a:pt x="20839" y="67271"/>
                      <a:pt x="23569" y="76240"/>
                      <a:pt x="29043" y="833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9" name="Forma libre: forma 38">
                <a:extLst>
                  <a:ext uri="{FF2B5EF4-FFF2-40B4-BE49-F238E27FC236}">
                    <a16:creationId xmlns:a16="http://schemas.microsoft.com/office/drawing/2014/main" id="{129CB0E4-348F-33D1-DBFB-6F61DBBC7975}"/>
                  </a:ext>
                </a:extLst>
              </p:cNvPr>
              <p:cNvSpPr/>
              <p:nvPr/>
            </p:nvSpPr>
            <p:spPr>
              <a:xfrm>
                <a:off x="-1407185" y="-273914"/>
                <a:ext cx="93700" cy="110106"/>
              </a:xfrm>
              <a:custGeom>
                <a:avLst/>
                <a:gdLst>
                  <a:gd name="connsiteX0" fmla="*/ 0 w 93700"/>
                  <a:gd name="connsiteY0" fmla="*/ 2990 h 110106"/>
                  <a:gd name="connsiteX1" fmla="*/ 20017 w 93700"/>
                  <a:gd name="connsiteY1" fmla="*/ 2990 h 110106"/>
                  <a:gd name="connsiteX2" fmla="*/ 20017 w 93700"/>
                  <a:gd name="connsiteY2" fmla="*/ 23613 h 110106"/>
                  <a:gd name="connsiteX3" fmla="*/ 21418 w 93700"/>
                  <a:gd name="connsiteY3" fmla="*/ 23613 h 110106"/>
                  <a:gd name="connsiteX4" fmla="*/ 34733 w 93700"/>
                  <a:gd name="connsiteY4" fmla="*/ 6802 h 110106"/>
                  <a:gd name="connsiteX5" fmla="*/ 57855 w 93700"/>
                  <a:gd name="connsiteY5" fmla="*/ 0 h 110106"/>
                  <a:gd name="connsiteX6" fmla="*/ 84486 w 93700"/>
                  <a:gd name="connsiteY6" fmla="*/ 11207 h 110106"/>
                  <a:gd name="connsiteX7" fmla="*/ 93700 w 93700"/>
                  <a:gd name="connsiteY7" fmla="*/ 42633 h 110106"/>
                  <a:gd name="connsiteX8" fmla="*/ 93700 w 93700"/>
                  <a:gd name="connsiteY8" fmla="*/ 110106 h 110106"/>
                  <a:gd name="connsiteX9" fmla="*/ 71878 w 93700"/>
                  <a:gd name="connsiteY9" fmla="*/ 110106 h 110106"/>
                  <a:gd name="connsiteX10" fmla="*/ 71878 w 93700"/>
                  <a:gd name="connsiteY10" fmla="*/ 49637 h 110106"/>
                  <a:gd name="connsiteX11" fmla="*/ 66173 w 93700"/>
                  <a:gd name="connsiteY11" fmla="*/ 26415 h 110106"/>
                  <a:gd name="connsiteX12" fmla="*/ 50056 w 93700"/>
                  <a:gd name="connsiteY12" fmla="*/ 18804 h 110106"/>
                  <a:gd name="connsiteX13" fmla="*/ 29736 w 93700"/>
                  <a:gd name="connsiteY13" fmla="*/ 28913 h 110106"/>
                  <a:gd name="connsiteX14" fmla="*/ 21822 w 93700"/>
                  <a:gd name="connsiteY14" fmla="*/ 56238 h 110106"/>
                  <a:gd name="connsiteX15" fmla="*/ 21822 w 93700"/>
                  <a:gd name="connsiteY15" fmla="*/ 110092 h 110106"/>
                  <a:gd name="connsiteX16" fmla="*/ 0 w 93700"/>
                  <a:gd name="connsiteY16" fmla="*/ 110092 h 110106"/>
                  <a:gd name="connsiteX17" fmla="*/ 0 w 93700"/>
                  <a:gd name="connsiteY17" fmla="*/ 2990 h 11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700" h="110106">
                    <a:moveTo>
                      <a:pt x="0" y="2990"/>
                    </a:moveTo>
                    <a:lnTo>
                      <a:pt x="20017" y="2990"/>
                    </a:lnTo>
                    <a:lnTo>
                      <a:pt x="20017" y="23613"/>
                    </a:lnTo>
                    <a:lnTo>
                      <a:pt x="21418" y="23613"/>
                    </a:lnTo>
                    <a:cubicBezTo>
                      <a:pt x="23280" y="16941"/>
                      <a:pt x="27728" y="11337"/>
                      <a:pt x="34733" y="6802"/>
                    </a:cubicBezTo>
                    <a:cubicBezTo>
                      <a:pt x="41737" y="2268"/>
                      <a:pt x="49449" y="0"/>
                      <a:pt x="57855" y="0"/>
                    </a:cubicBezTo>
                    <a:cubicBezTo>
                      <a:pt x="69466" y="0"/>
                      <a:pt x="78348" y="3740"/>
                      <a:pt x="84486" y="11207"/>
                    </a:cubicBezTo>
                    <a:cubicBezTo>
                      <a:pt x="90624" y="18688"/>
                      <a:pt x="93700" y="29159"/>
                      <a:pt x="93700" y="42633"/>
                    </a:cubicBezTo>
                    <a:lnTo>
                      <a:pt x="93700" y="110106"/>
                    </a:lnTo>
                    <a:lnTo>
                      <a:pt x="71878" y="110106"/>
                    </a:lnTo>
                    <a:lnTo>
                      <a:pt x="71878" y="49637"/>
                    </a:lnTo>
                    <a:cubicBezTo>
                      <a:pt x="71878" y="39225"/>
                      <a:pt x="69971" y="31484"/>
                      <a:pt x="66173" y="26415"/>
                    </a:cubicBezTo>
                    <a:cubicBezTo>
                      <a:pt x="62375" y="21345"/>
                      <a:pt x="56988" y="18804"/>
                      <a:pt x="50056" y="18804"/>
                    </a:cubicBezTo>
                    <a:cubicBezTo>
                      <a:pt x="41780" y="18804"/>
                      <a:pt x="35007" y="22169"/>
                      <a:pt x="29736" y="28913"/>
                    </a:cubicBezTo>
                    <a:cubicBezTo>
                      <a:pt x="24465" y="35658"/>
                      <a:pt x="21822" y="44770"/>
                      <a:pt x="21822" y="56238"/>
                    </a:cubicBezTo>
                    <a:lnTo>
                      <a:pt x="21822" y="110092"/>
                    </a:lnTo>
                    <a:lnTo>
                      <a:pt x="0" y="110092"/>
                    </a:lnTo>
                    <a:lnTo>
                      <a:pt x="0" y="299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0" name="Forma libre: forma 39">
                <a:extLst>
                  <a:ext uri="{FF2B5EF4-FFF2-40B4-BE49-F238E27FC236}">
                    <a16:creationId xmlns:a16="http://schemas.microsoft.com/office/drawing/2014/main" id="{09F1CF90-DE50-9787-182E-FBF6954DB9E0}"/>
                  </a:ext>
                </a:extLst>
              </p:cNvPr>
              <p:cNvSpPr/>
              <p:nvPr/>
            </p:nvSpPr>
            <p:spPr>
              <a:xfrm>
                <a:off x="-1298595" y="-273928"/>
                <a:ext cx="99924" cy="113110"/>
              </a:xfrm>
              <a:custGeom>
                <a:avLst/>
                <a:gdLst>
                  <a:gd name="connsiteX0" fmla="*/ 27527 w 99924"/>
                  <a:gd name="connsiteY0" fmla="*/ 106612 h 113110"/>
                  <a:gd name="connsiteX1" fmla="*/ 7611 w 99924"/>
                  <a:gd name="connsiteY1" fmla="*/ 87288 h 113110"/>
                  <a:gd name="connsiteX2" fmla="*/ 0 w 99924"/>
                  <a:gd name="connsiteY2" fmla="*/ 56656 h 113110"/>
                  <a:gd name="connsiteX3" fmla="*/ 6615 w 99924"/>
                  <a:gd name="connsiteY3" fmla="*/ 27527 h 113110"/>
                  <a:gd name="connsiteX4" fmla="*/ 25129 w 99924"/>
                  <a:gd name="connsiteY4" fmla="*/ 7308 h 113110"/>
                  <a:gd name="connsiteX5" fmla="*/ 51861 w 99924"/>
                  <a:gd name="connsiteY5" fmla="*/ 0 h 113110"/>
                  <a:gd name="connsiteX6" fmla="*/ 77395 w 99924"/>
                  <a:gd name="connsiteY6" fmla="*/ 7004 h 113110"/>
                  <a:gd name="connsiteX7" fmla="*/ 94119 w 99924"/>
                  <a:gd name="connsiteY7" fmla="*/ 25721 h 113110"/>
                  <a:gd name="connsiteX8" fmla="*/ 99925 w 99924"/>
                  <a:gd name="connsiteY8" fmla="*/ 51255 h 113110"/>
                  <a:gd name="connsiteX9" fmla="*/ 99722 w 99924"/>
                  <a:gd name="connsiteY9" fmla="*/ 65466 h 113110"/>
                  <a:gd name="connsiteX10" fmla="*/ 21447 w 99924"/>
                  <a:gd name="connsiteY10" fmla="*/ 65466 h 113110"/>
                  <a:gd name="connsiteX11" fmla="*/ 32957 w 99924"/>
                  <a:gd name="connsiteY11" fmla="*/ 86783 h 113110"/>
                  <a:gd name="connsiteX12" fmla="*/ 54085 w 99924"/>
                  <a:gd name="connsiteY12" fmla="*/ 94292 h 113110"/>
                  <a:gd name="connsiteX13" fmla="*/ 71098 w 99924"/>
                  <a:gd name="connsiteY13" fmla="*/ 90393 h 113110"/>
                  <a:gd name="connsiteX14" fmla="*/ 86118 w 99924"/>
                  <a:gd name="connsiteY14" fmla="*/ 79085 h 113110"/>
                  <a:gd name="connsiteX15" fmla="*/ 98133 w 99924"/>
                  <a:gd name="connsiteY15" fmla="*/ 91693 h 113110"/>
                  <a:gd name="connsiteX16" fmla="*/ 78319 w 99924"/>
                  <a:gd name="connsiteY16" fmla="*/ 107608 h 113110"/>
                  <a:gd name="connsiteX17" fmla="*/ 53898 w 99924"/>
                  <a:gd name="connsiteY17" fmla="*/ 113110 h 113110"/>
                  <a:gd name="connsiteX18" fmla="*/ 27527 w 99924"/>
                  <a:gd name="connsiteY18" fmla="*/ 106612 h 113110"/>
                  <a:gd name="connsiteX19" fmla="*/ 78883 w 99924"/>
                  <a:gd name="connsiteY19" fmla="*/ 48641 h 113110"/>
                  <a:gd name="connsiteX20" fmla="*/ 74680 w 99924"/>
                  <a:gd name="connsiteY20" fmla="*/ 32726 h 113110"/>
                  <a:gd name="connsiteX21" fmla="*/ 64267 w 99924"/>
                  <a:gd name="connsiteY21" fmla="*/ 22414 h 113110"/>
                  <a:gd name="connsiteX22" fmla="*/ 50648 w 99924"/>
                  <a:gd name="connsiteY22" fmla="*/ 18804 h 113110"/>
                  <a:gd name="connsiteX23" fmla="*/ 31729 w 99924"/>
                  <a:gd name="connsiteY23" fmla="*/ 26516 h 113110"/>
                  <a:gd name="connsiteX24" fmla="*/ 21418 w 99924"/>
                  <a:gd name="connsiteY24" fmla="*/ 48641 h 113110"/>
                  <a:gd name="connsiteX25" fmla="*/ 78883 w 99924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24" h="113110">
                    <a:moveTo>
                      <a:pt x="27527" y="106612"/>
                    </a:moveTo>
                    <a:cubicBezTo>
                      <a:pt x="19323" y="102279"/>
                      <a:pt x="12680" y="95838"/>
                      <a:pt x="7611" y="87288"/>
                    </a:cubicBezTo>
                    <a:cubicBezTo>
                      <a:pt x="2541" y="78753"/>
                      <a:pt x="0" y="68542"/>
                      <a:pt x="0" y="56656"/>
                    </a:cubicBezTo>
                    <a:cubicBezTo>
                      <a:pt x="0" y="45839"/>
                      <a:pt x="2209" y="36134"/>
                      <a:pt x="6615" y="27527"/>
                    </a:cubicBezTo>
                    <a:cubicBezTo>
                      <a:pt x="11019" y="18919"/>
                      <a:pt x="17186" y="12175"/>
                      <a:pt x="25129" y="7308"/>
                    </a:cubicBezTo>
                    <a:cubicBezTo>
                      <a:pt x="33072" y="2441"/>
                      <a:pt x="41983" y="0"/>
                      <a:pt x="51861" y="0"/>
                    </a:cubicBezTo>
                    <a:cubicBezTo>
                      <a:pt x="61609" y="0"/>
                      <a:pt x="70116" y="2340"/>
                      <a:pt x="77395" y="7004"/>
                    </a:cubicBezTo>
                    <a:cubicBezTo>
                      <a:pt x="84674" y="11684"/>
                      <a:pt x="90234" y="17923"/>
                      <a:pt x="94119" y="25721"/>
                    </a:cubicBezTo>
                    <a:cubicBezTo>
                      <a:pt x="97990" y="33534"/>
                      <a:pt x="99925" y="42041"/>
                      <a:pt x="99925" y="51255"/>
                    </a:cubicBezTo>
                    <a:lnTo>
                      <a:pt x="99722" y="65466"/>
                    </a:lnTo>
                    <a:lnTo>
                      <a:pt x="21447" y="65466"/>
                    </a:lnTo>
                    <a:cubicBezTo>
                      <a:pt x="23049" y="74680"/>
                      <a:pt x="26877" y="81785"/>
                      <a:pt x="32957" y="86783"/>
                    </a:cubicBezTo>
                    <a:cubicBezTo>
                      <a:pt x="39023" y="91794"/>
                      <a:pt x="46070" y="94292"/>
                      <a:pt x="54085" y="94292"/>
                    </a:cubicBezTo>
                    <a:cubicBezTo>
                      <a:pt x="59819" y="94292"/>
                      <a:pt x="65495" y="92993"/>
                      <a:pt x="71098" y="90393"/>
                    </a:cubicBezTo>
                    <a:cubicBezTo>
                      <a:pt x="76702" y="87793"/>
                      <a:pt x="81713" y="84024"/>
                      <a:pt x="86118" y="79085"/>
                    </a:cubicBezTo>
                    <a:lnTo>
                      <a:pt x="98133" y="91693"/>
                    </a:lnTo>
                    <a:cubicBezTo>
                      <a:pt x="92790" y="98639"/>
                      <a:pt x="86190" y="103940"/>
                      <a:pt x="78319" y="107608"/>
                    </a:cubicBezTo>
                    <a:cubicBezTo>
                      <a:pt x="70448" y="111276"/>
                      <a:pt x="62303" y="113110"/>
                      <a:pt x="53898" y="113110"/>
                    </a:cubicBezTo>
                    <a:cubicBezTo>
                      <a:pt x="44510" y="113110"/>
                      <a:pt x="35744" y="110944"/>
                      <a:pt x="27527" y="106612"/>
                    </a:cubicBezTo>
                    <a:close/>
                    <a:moveTo>
                      <a:pt x="78883" y="48641"/>
                    </a:moveTo>
                    <a:cubicBezTo>
                      <a:pt x="78752" y="42503"/>
                      <a:pt x="77352" y="37203"/>
                      <a:pt x="74680" y="32726"/>
                    </a:cubicBezTo>
                    <a:cubicBezTo>
                      <a:pt x="72008" y="28249"/>
                      <a:pt x="68542" y="24812"/>
                      <a:pt x="64267" y="22414"/>
                    </a:cubicBezTo>
                    <a:cubicBezTo>
                      <a:pt x="59992" y="20017"/>
                      <a:pt x="55457" y="18804"/>
                      <a:pt x="50648" y="18804"/>
                    </a:cubicBezTo>
                    <a:cubicBezTo>
                      <a:pt x="43572" y="18804"/>
                      <a:pt x="37260" y="21374"/>
                      <a:pt x="31729" y="26516"/>
                    </a:cubicBezTo>
                    <a:cubicBezTo>
                      <a:pt x="26183" y="31657"/>
                      <a:pt x="22746" y="39023"/>
                      <a:pt x="21418" y="48641"/>
                    </a:cubicBezTo>
                    <a:lnTo>
                      <a:pt x="78883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1" name="Forma libre: forma 40">
                <a:extLst>
                  <a:ext uri="{FF2B5EF4-FFF2-40B4-BE49-F238E27FC236}">
                    <a16:creationId xmlns:a16="http://schemas.microsoft.com/office/drawing/2014/main" id="{5D811423-C5B8-5C45-2615-D51B674F1F27}"/>
                  </a:ext>
                </a:extLst>
              </p:cNvPr>
              <p:cNvSpPr/>
              <p:nvPr/>
            </p:nvSpPr>
            <p:spPr>
              <a:xfrm>
                <a:off x="-1188850" y="-273928"/>
                <a:ext cx="98682" cy="112951"/>
              </a:xfrm>
              <a:custGeom>
                <a:avLst/>
                <a:gdLst>
                  <a:gd name="connsiteX0" fmla="*/ 25418 w 98682"/>
                  <a:gd name="connsiteY0" fmla="*/ 105803 h 112951"/>
                  <a:gd name="connsiteX1" fmla="*/ 6802 w 98682"/>
                  <a:gd name="connsiteY1" fmla="*/ 85988 h 112951"/>
                  <a:gd name="connsiteX2" fmla="*/ 0 w 98682"/>
                  <a:gd name="connsiteY2" fmla="*/ 57061 h 112951"/>
                  <a:gd name="connsiteX3" fmla="*/ 6904 w 98682"/>
                  <a:gd name="connsiteY3" fmla="*/ 27830 h 112951"/>
                  <a:gd name="connsiteX4" fmla="*/ 25621 w 98682"/>
                  <a:gd name="connsiteY4" fmla="*/ 7409 h 112951"/>
                  <a:gd name="connsiteX5" fmla="*/ 51645 w 98682"/>
                  <a:gd name="connsiteY5" fmla="*/ 0 h 112951"/>
                  <a:gd name="connsiteX6" fmla="*/ 79374 w 98682"/>
                  <a:gd name="connsiteY6" fmla="*/ 9012 h 112951"/>
                  <a:gd name="connsiteX7" fmla="*/ 95694 w 98682"/>
                  <a:gd name="connsiteY7" fmla="*/ 33636 h 112951"/>
                  <a:gd name="connsiteX8" fmla="*/ 77872 w 98682"/>
                  <a:gd name="connsiteY8" fmla="*/ 41247 h 112951"/>
                  <a:gd name="connsiteX9" fmla="*/ 67156 w 98682"/>
                  <a:gd name="connsiteY9" fmla="*/ 24335 h 112951"/>
                  <a:gd name="connsiteX10" fmla="*/ 51240 w 98682"/>
                  <a:gd name="connsiteY10" fmla="*/ 18833 h 112951"/>
                  <a:gd name="connsiteX11" fmla="*/ 36423 w 98682"/>
                  <a:gd name="connsiteY11" fmla="*/ 23237 h 112951"/>
                  <a:gd name="connsiteX12" fmla="*/ 25115 w 98682"/>
                  <a:gd name="connsiteY12" fmla="*/ 36351 h 112951"/>
                  <a:gd name="connsiteX13" fmla="*/ 20811 w 98682"/>
                  <a:gd name="connsiteY13" fmla="*/ 57075 h 112951"/>
                  <a:gd name="connsiteX14" fmla="*/ 24913 w 98682"/>
                  <a:gd name="connsiteY14" fmla="*/ 76095 h 112951"/>
                  <a:gd name="connsiteX15" fmla="*/ 36423 w 98682"/>
                  <a:gd name="connsiteY15" fmla="*/ 89310 h 112951"/>
                  <a:gd name="connsiteX16" fmla="*/ 53234 w 98682"/>
                  <a:gd name="connsiteY16" fmla="*/ 94119 h 112951"/>
                  <a:gd name="connsiteX17" fmla="*/ 70752 w 98682"/>
                  <a:gd name="connsiteY17" fmla="*/ 88920 h 112951"/>
                  <a:gd name="connsiteX18" fmla="*/ 83663 w 98682"/>
                  <a:gd name="connsiteY18" fmla="*/ 74911 h 112951"/>
                  <a:gd name="connsiteX19" fmla="*/ 98683 w 98682"/>
                  <a:gd name="connsiteY19" fmla="*/ 85526 h 112951"/>
                  <a:gd name="connsiteX20" fmla="*/ 51630 w 98682"/>
                  <a:gd name="connsiteY20" fmla="*/ 112952 h 112951"/>
                  <a:gd name="connsiteX21" fmla="*/ 25418 w 98682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82" h="112951">
                    <a:moveTo>
                      <a:pt x="25418" y="105803"/>
                    </a:moveTo>
                    <a:cubicBezTo>
                      <a:pt x="17548" y="101066"/>
                      <a:pt x="11337" y="94466"/>
                      <a:pt x="6802" y="85988"/>
                    </a:cubicBezTo>
                    <a:cubicBezTo>
                      <a:pt x="2268" y="77511"/>
                      <a:pt x="0" y="67863"/>
                      <a:pt x="0" y="57061"/>
                    </a:cubicBezTo>
                    <a:cubicBezTo>
                      <a:pt x="0" y="46244"/>
                      <a:pt x="2297" y="36510"/>
                      <a:pt x="6904" y="27830"/>
                    </a:cubicBezTo>
                    <a:cubicBezTo>
                      <a:pt x="11511" y="19150"/>
                      <a:pt x="17749" y="12348"/>
                      <a:pt x="25621" y="7409"/>
                    </a:cubicBezTo>
                    <a:cubicBezTo>
                      <a:pt x="33491" y="2470"/>
                      <a:pt x="42171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3" y="15020"/>
                      <a:pt x="92357" y="23223"/>
                      <a:pt x="95694" y="33636"/>
                    </a:cubicBezTo>
                    <a:lnTo>
                      <a:pt x="77872" y="41247"/>
                    </a:lnTo>
                    <a:cubicBezTo>
                      <a:pt x="74796" y="33636"/>
                      <a:pt x="71229" y="28003"/>
                      <a:pt x="67156" y="24335"/>
                    </a:cubicBezTo>
                    <a:cubicBezTo>
                      <a:pt x="63083" y="20667"/>
                      <a:pt x="57783" y="18833"/>
                      <a:pt x="51240" y="18833"/>
                    </a:cubicBezTo>
                    <a:cubicBezTo>
                      <a:pt x="46042" y="18833"/>
                      <a:pt x="41102" y="20306"/>
                      <a:pt x="36423" y="23237"/>
                    </a:cubicBezTo>
                    <a:cubicBezTo>
                      <a:pt x="31744" y="26169"/>
                      <a:pt x="27974" y="30545"/>
                      <a:pt x="25115" y="36351"/>
                    </a:cubicBezTo>
                    <a:cubicBezTo>
                      <a:pt x="22241" y="42157"/>
                      <a:pt x="20811" y="49060"/>
                      <a:pt x="20811" y="57075"/>
                    </a:cubicBezTo>
                    <a:cubicBezTo>
                      <a:pt x="20811" y="64152"/>
                      <a:pt x="22184" y="70492"/>
                      <a:pt x="24913" y="76095"/>
                    </a:cubicBezTo>
                    <a:cubicBezTo>
                      <a:pt x="27642" y="81699"/>
                      <a:pt x="31484" y="86104"/>
                      <a:pt x="36423" y="89310"/>
                    </a:cubicBezTo>
                    <a:cubicBezTo>
                      <a:pt x="41362" y="92516"/>
                      <a:pt x="46966" y="94119"/>
                      <a:pt x="53234" y="94119"/>
                    </a:cubicBezTo>
                    <a:cubicBezTo>
                      <a:pt x="59776" y="94119"/>
                      <a:pt x="65611" y="92386"/>
                      <a:pt x="70752" y="88920"/>
                    </a:cubicBezTo>
                    <a:cubicBezTo>
                      <a:pt x="75894" y="85454"/>
                      <a:pt x="80197" y="80775"/>
                      <a:pt x="83663" y="74911"/>
                    </a:cubicBezTo>
                    <a:lnTo>
                      <a:pt x="98683" y="85526"/>
                    </a:lnTo>
                    <a:cubicBezTo>
                      <a:pt x="88140" y="103810"/>
                      <a:pt x="72456" y="112952"/>
                      <a:pt x="51630" y="112952"/>
                    </a:cubicBezTo>
                    <a:cubicBezTo>
                      <a:pt x="42041" y="112908"/>
                      <a:pt x="33289" y="110540"/>
                      <a:pt x="25418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2" name="Forma libre: forma 41">
                <a:extLst>
                  <a:ext uri="{FF2B5EF4-FFF2-40B4-BE49-F238E27FC236}">
                    <a16:creationId xmlns:a16="http://schemas.microsoft.com/office/drawing/2014/main" id="{A3ACD35B-F1BD-7E4B-2640-4B594AB5A555}"/>
                  </a:ext>
                </a:extLst>
              </p:cNvPr>
              <p:cNvSpPr/>
              <p:nvPr/>
            </p:nvSpPr>
            <p:spPr>
              <a:xfrm>
                <a:off x="-1086599" y="-294956"/>
                <a:ext cx="64873" cy="131119"/>
              </a:xfrm>
              <a:custGeom>
                <a:avLst/>
                <a:gdLst>
                  <a:gd name="connsiteX0" fmla="*/ 16825 w 64873"/>
                  <a:gd name="connsiteY0" fmla="*/ 107709 h 131119"/>
                  <a:gd name="connsiteX1" fmla="*/ 16622 w 64873"/>
                  <a:gd name="connsiteY1" fmla="*/ 41434 h 131119"/>
                  <a:gd name="connsiteX2" fmla="*/ 0 w 64873"/>
                  <a:gd name="connsiteY2" fmla="*/ 41434 h 131119"/>
                  <a:gd name="connsiteX3" fmla="*/ 0 w 64873"/>
                  <a:gd name="connsiteY3" fmla="*/ 24017 h 131119"/>
                  <a:gd name="connsiteX4" fmla="*/ 16622 w 64873"/>
                  <a:gd name="connsiteY4" fmla="*/ 24017 h 131119"/>
                  <a:gd name="connsiteX5" fmla="*/ 18024 w 64873"/>
                  <a:gd name="connsiteY5" fmla="*/ 0 h 131119"/>
                  <a:gd name="connsiteX6" fmla="*/ 38243 w 64873"/>
                  <a:gd name="connsiteY6" fmla="*/ 0 h 131119"/>
                  <a:gd name="connsiteX7" fmla="*/ 38243 w 64873"/>
                  <a:gd name="connsiteY7" fmla="*/ 24017 h 131119"/>
                  <a:gd name="connsiteX8" fmla="*/ 64874 w 64873"/>
                  <a:gd name="connsiteY8" fmla="*/ 24017 h 131119"/>
                  <a:gd name="connsiteX9" fmla="*/ 64874 w 64873"/>
                  <a:gd name="connsiteY9" fmla="*/ 41434 h 131119"/>
                  <a:gd name="connsiteX10" fmla="*/ 38444 w 64873"/>
                  <a:gd name="connsiteY10" fmla="*/ 41434 h 131119"/>
                  <a:gd name="connsiteX11" fmla="*/ 38444 w 64873"/>
                  <a:gd name="connsiteY11" fmla="*/ 106496 h 131119"/>
                  <a:gd name="connsiteX12" fmla="*/ 39340 w 64873"/>
                  <a:gd name="connsiteY12" fmla="*/ 110597 h 131119"/>
                  <a:gd name="connsiteX13" fmla="*/ 42647 w 64873"/>
                  <a:gd name="connsiteY13" fmla="*/ 111695 h 131119"/>
                  <a:gd name="connsiteX14" fmla="*/ 64874 w 64873"/>
                  <a:gd name="connsiteY14" fmla="*/ 111695 h 131119"/>
                  <a:gd name="connsiteX15" fmla="*/ 64874 w 64873"/>
                  <a:gd name="connsiteY15" fmla="*/ 131119 h 131119"/>
                  <a:gd name="connsiteX16" fmla="*/ 35036 w 64873"/>
                  <a:gd name="connsiteY16" fmla="*/ 131119 h 131119"/>
                  <a:gd name="connsiteX17" fmla="*/ 16825 w 64873"/>
                  <a:gd name="connsiteY17" fmla="*/ 107709 h 1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873" h="131119">
                    <a:moveTo>
                      <a:pt x="16825" y="107709"/>
                    </a:moveTo>
                    <a:lnTo>
                      <a:pt x="16622" y="41434"/>
                    </a:lnTo>
                    <a:lnTo>
                      <a:pt x="0" y="41434"/>
                    </a:lnTo>
                    <a:lnTo>
                      <a:pt x="0" y="24017"/>
                    </a:lnTo>
                    <a:lnTo>
                      <a:pt x="16622" y="24017"/>
                    </a:lnTo>
                    <a:lnTo>
                      <a:pt x="18024" y="0"/>
                    </a:lnTo>
                    <a:lnTo>
                      <a:pt x="38243" y="0"/>
                    </a:lnTo>
                    <a:lnTo>
                      <a:pt x="38243" y="24017"/>
                    </a:lnTo>
                    <a:lnTo>
                      <a:pt x="64874" y="24017"/>
                    </a:lnTo>
                    <a:lnTo>
                      <a:pt x="64874" y="41434"/>
                    </a:lnTo>
                    <a:lnTo>
                      <a:pt x="38444" y="41434"/>
                    </a:lnTo>
                    <a:lnTo>
                      <a:pt x="38444" y="106496"/>
                    </a:lnTo>
                    <a:cubicBezTo>
                      <a:pt x="38444" y="108503"/>
                      <a:pt x="38748" y="109861"/>
                      <a:pt x="39340" y="110597"/>
                    </a:cubicBezTo>
                    <a:cubicBezTo>
                      <a:pt x="39946" y="111334"/>
                      <a:pt x="41044" y="111695"/>
                      <a:pt x="42647" y="111695"/>
                    </a:cubicBezTo>
                    <a:lnTo>
                      <a:pt x="64874" y="111695"/>
                    </a:lnTo>
                    <a:lnTo>
                      <a:pt x="64874" y="131119"/>
                    </a:lnTo>
                    <a:lnTo>
                      <a:pt x="35036" y="131119"/>
                    </a:lnTo>
                    <a:cubicBezTo>
                      <a:pt x="22891" y="131134"/>
                      <a:pt x="16825" y="123335"/>
                      <a:pt x="16825" y="107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3" name="Forma libre: forma 42">
                <a:extLst>
                  <a:ext uri="{FF2B5EF4-FFF2-40B4-BE49-F238E27FC236}">
                    <a16:creationId xmlns:a16="http://schemas.microsoft.com/office/drawing/2014/main" id="{2ADA77C1-50D1-C943-47C8-268F0B4EC765}"/>
                  </a:ext>
                </a:extLst>
              </p:cNvPr>
              <p:cNvSpPr/>
              <p:nvPr/>
            </p:nvSpPr>
            <p:spPr>
              <a:xfrm>
                <a:off x="-1013161" y="-314756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2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4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611 w 28826"/>
                  <a:gd name="connsiteY9" fmla="*/ 43630 h 150948"/>
                  <a:gd name="connsiteX10" fmla="*/ 25230 w 28826"/>
                  <a:gd name="connsiteY10" fmla="*/ 43630 h 150948"/>
                  <a:gd name="connsiteX11" fmla="*/ 25230 w 28826"/>
                  <a:gd name="connsiteY11" fmla="*/ 150949 h 150948"/>
                  <a:gd name="connsiteX12" fmla="*/ 3611 w 28826"/>
                  <a:gd name="connsiteY12" fmla="*/ 150949 h 150948"/>
                  <a:gd name="connsiteX13" fmla="*/ 3611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29" y="20941"/>
                      <a:pt x="0" y="17605"/>
                      <a:pt x="0" y="13604"/>
                    </a:cubicBezTo>
                    <a:cubicBezTo>
                      <a:pt x="0" y="9864"/>
                      <a:pt x="1400" y="6672"/>
                      <a:pt x="4202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3" y="0"/>
                      <a:pt x="21648" y="1329"/>
                      <a:pt x="24523" y="4000"/>
                    </a:cubicBezTo>
                    <a:cubicBezTo>
                      <a:pt x="27396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4" y="23613"/>
                    </a:cubicBezTo>
                    <a:cubicBezTo>
                      <a:pt x="21980" y="26285"/>
                      <a:pt x="18615" y="27613"/>
                      <a:pt x="14615" y="27613"/>
                    </a:cubicBezTo>
                    <a:cubicBezTo>
                      <a:pt x="10614" y="27613"/>
                      <a:pt x="7177" y="26285"/>
                      <a:pt x="4304" y="23613"/>
                    </a:cubicBezTo>
                    <a:close/>
                    <a:moveTo>
                      <a:pt x="3611" y="43630"/>
                    </a:moveTo>
                    <a:lnTo>
                      <a:pt x="25230" y="43630"/>
                    </a:lnTo>
                    <a:lnTo>
                      <a:pt x="25230" y="150949"/>
                    </a:lnTo>
                    <a:lnTo>
                      <a:pt x="3611" y="150949"/>
                    </a:lnTo>
                    <a:lnTo>
                      <a:pt x="3611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4" name="Forma libre: forma 43">
                <a:extLst>
                  <a:ext uri="{FF2B5EF4-FFF2-40B4-BE49-F238E27FC236}">
                    <a16:creationId xmlns:a16="http://schemas.microsoft.com/office/drawing/2014/main" id="{7673AEDA-A540-DF09-2607-3D13421F1F3F}"/>
                  </a:ext>
                </a:extLst>
              </p:cNvPr>
              <p:cNvSpPr/>
              <p:nvPr/>
            </p:nvSpPr>
            <p:spPr>
              <a:xfrm>
                <a:off x="-977880" y="-270924"/>
                <a:ext cx="100704" cy="107116"/>
              </a:xfrm>
              <a:custGeom>
                <a:avLst/>
                <a:gdLst>
                  <a:gd name="connsiteX0" fmla="*/ 0 w 100704"/>
                  <a:gd name="connsiteY0" fmla="*/ 0 h 107116"/>
                  <a:gd name="connsiteX1" fmla="*/ 21620 w 100704"/>
                  <a:gd name="connsiteY1" fmla="*/ 0 h 107116"/>
                  <a:gd name="connsiteX2" fmla="*/ 50244 w 100704"/>
                  <a:gd name="connsiteY2" fmla="*/ 88689 h 107116"/>
                  <a:gd name="connsiteX3" fmla="*/ 51847 w 100704"/>
                  <a:gd name="connsiteY3" fmla="*/ 88689 h 107116"/>
                  <a:gd name="connsiteX4" fmla="*/ 79879 w 100704"/>
                  <a:gd name="connsiteY4" fmla="*/ 0 h 107116"/>
                  <a:gd name="connsiteX5" fmla="*/ 100705 w 100704"/>
                  <a:gd name="connsiteY5" fmla="*/ 0 h 107116"/>
                  <a:gd name="connsiteX6" fmla="*/ 65264 w 100704"/>
                  <a:gd name="connsiteY6" fmla="*/ 107117 h 107116"/>
                  <a:gd name="connsiteX7" fmla="*/ 35239 w 100704"/>
                  <a:gd name="connsiteY7" fmla="*/ 107117 h 107116"/>
                  <a:gd name="connsiteX8" fmla="*/ 0 w 100704"/>
                  <a:gd name="connsiteY8" fmla="*/ 0 h 107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704" h="107116">
                    <a:moveTo>
                      <a:pt x="0" y="0"/>
                    </a:moveTo>
                    <a:lnTo>
                      <a:pt x="21620" y="0"/>
                    </a:lnTo>
                    <a:lnTo>
                      <a:pt x="50244" y="88689"/>
                    </a:lnTo>
                    <a:lnTo>
                      <a:pt x="51847" y="88689"/>
                    </a:lnTo>
                    <a:lnTo>
                      <a:pt x="79879" y="0"/>
                    </a:lnTo>
                    <a:lnTo>
                      <a:pt x="100705" y="0"/>
                    </a:lnTo>
                    <a:lnTo>
                      <a:pt x="65264" y="107117"/>
                    </a:lnTo>
                    <a:lnTo>
                      <a:pt x="35239" y="107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5" name="Forma libre: forma 44">
                <a:extLst>
                  <a:ext uri="{FF2B5EF4-FFF2-40B4-BE49-F238E27FC236}">
                    <a16:creationId xmlns:a16="http://schemas.microsoft.com/office/drawing/2014/main" id="{3C77FDE8-F3E1-0B06-4E2A-6C1946AA954C}"/>
                  </a:ext>
                </a:extLst>
              </p:cNvPr>
              <p:cNvSpPr/>
              <p:nvPr/>
            </p:nvSpPr>
            <p:spPr>
              <a:xfrm>
                <a:off x="-870748" y="-314756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2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6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30 h 150948"/>
                  <a:gd name="connsiteX10" fmla="*/ 25216 w 28826"/>
                  <a:gd name="connsiteY10" fmla="*/ 43630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29" y="20941"/>
                      <a:pt x="0" y="17605"/>
                      <a:pt x="0" y="13604"/>
                    </a:cubicBezTo>
                    <a:cubicBezTo>
                      <a:pt x="0" y="9864"/>
                      <a:pt x="1400" y="6672"/>
                      <a:pt x="4202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3" y="0"/>
                      <a:pt x="21648" y="1329"/>
                      <a:pt x="24523" y="4000"/>
                    </a:cubicBezTo>
                    <a:cubicBezTo>
                      <a:pt x="27396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0" y="26285"/>
                      <a:pt x="18616" y="27613"/>
                      <a:pt x="14616" y="27613"/>
                    </a:cubicBezTo>
                    <a:cubicBezTo>
                      <a:pt x="10615" y="27613"/>
                      <a:pt x="7177" y="26285"/>
                      <a:pt x="4304" y="23613"/>
                    </a:cubicBezTo>
                    <a:close/>
                    <a:moveTo>
                      <a:pt x="3596" y="43630"/>
                    </a:moveTo>
                    <a:lnTo>
                      <a:pt x="25216" y="43630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6" name="Forma libre: forma 45">
                <a:extLst>
                  <a:ext uri="{FF2B5EF4-FFF2-40B4-BE49-F238E27FC236}">
                    <a16:creationId xmlns:a16="http://schemas.microsoft.com/office/drawing/2014/main" id="{87674B82-88B7-AD05-3399-8D1F742EE128}"/>
                  </a:ext>
                </a:extLst>
              </p:cNvPr>
              <p:cNvSpPr/>
              <p:nvPr/>
            </p:nvSpPr>
            <p:spPr>
              <a:xfrm>
                <a:off x="-830152" y="-310958"/>
                <a:ext cx="104098" cy="150139"/>
              </a:xfrm>
              <a:custGeom>
                <a:avLst/>
                <a:gdLst>
                  <a:gd name="connsiteX0" fmla="*/ 23627 w 104098"/>
                  <a:gd name="connsiteY0" fmla="*/ 142933 h 150139"/>
                  <a:gd name="connsiteX1" fmla="*/ 6311 w 104098"/>
                  <a:gd name="connsiteY1" fmla="*/ 122916 h 150139"/>
                  <a:gd name="connsiteX2" fmla="*/ 0 w 104098"/>
                  <a:gd name="connsiteY2" fmla="*/ 93484 h 150139"/>
                  <a:gd name="connsiteX3" fmla="*/ 6109 w 104098"/>
                  <a:gd name="connsiteY3" fmla="*/ 64354 h 150139"/>
                  <a:gd name="connsiteX4" fmla="*/ 23021 w 104098"/>
                  <a:gd name="connsiteY4" fmla="*/ 44236 h 150139"/>
                  <a:gd name="connsiteX5" fmla="*/ 47645 w 104098"/>
                  <a:gd name="connsiteY5" fmla="*/ 37030 h 150139"/>
                  <a:gd name="connsiteX6" fmla="*/ 68773 w 104098"/>
                  <a:gd name="connsiteY6" fmla="*/ 43543 h 150139"/>
                  <a:gd name="connsiteX7" fmla="*/ 81482 w 104098"/>
                  <a:gd name="connsiteY7" fmla="*/ 60065 h 150139"/>
                  <a:gd name="connsiteX8" fmla="*/ 82883 w 104098"/>
                  <a:gd name="connsiteY8" fmla="*/ 60065 h 150139"/>
                  <a:gd name="connsiteX9" fmla="*/ 82883 w 104098"/>
                  <a:gd name="connsiteY9" fmla="*/ 0 h 150139"/>
                  <a:gd name="connsiteX10" fmla="*/ 104099 w 104098"/>
                  <a:gd name="connsiteY10" fmla="*/ 0 h 150139"/>
                  <a:gd name="connsiteX11" fmla="*/ 104099 w 104098"/>
                  <a:gd name="connsiteY11" fmla="*/ 147150 h 150139"/>
                  <a:gd name="connsiteX12" fmla="*/ 85873 w 104098"/>
                  <a:gd name="connsiteY12" fmla="*/ 147150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5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7 w 104098"/>
                  <a:gd name="connsiteY17" fmla="*/ 142933 h 150139"/>
                  <a:gd name="connsiteX18" fmla="*/ 30328 w 104098"/>
                  <a:gd name="connsiteY18" fmla="*/ 119812 h 150139"/>
                  <a:gd name="connsiteX19" fmla="*/ 52049 w 104098"/>
                  <a:gd name="connsiteY19" fmla="*/ 129921 h 150139"/>
                  <a:gd name="connsiteX20" fmla="*/ 68065 w 104098"/>
                  <a:gd name="connsiteY20" fmla="*/ 125011 h 150139"/>
                  <a:gd name="connsiteX21" fmla="*/ 78580 w 104098"/>
                  <a:gd name="connsiteY21" fmla="*/ 111695 h 150139"/>
                  <a:gd name="connsiteX22" fmla="*/ 82277 w 104098"/>
                  <a:gd name="connsiteY22" fmla="*/ 93281 h 150139"/>
                  <a:gd name="connsiteX23" fmla="*/ 74276 w 104098"/>
                  <a:gd name="connsiteY23" fmla="*/ 67647 h 150139"/>
                  <a:gd name="connsiteX24" fmla="*/ 52252 w 104098"/>
                  <a:gd name="connsiteY24" fmla="*/ 57234 h 150139"/>
                  <a:gd name="connsiteX25" fmla="*/ 30531 w 104098"/>
                  <a:gd name="connsiteY25" fmla="*/ 66939 h 150139"/>
                  <a:gd name="connsiteX26" fmla="*/ 22227 w 104098"/>
                  <a:gd name="connsiteY26" fmla="*/ 93267 h 150139"/>
                  <a:gd name="connsiteX27" fmla="*/ 30328 w 104098"/>
                  <a:gd name="connsiteY27" fmla="*/ 119812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7" y="142933"/>
                    </a:moveTo>
                    <a:cubicBezTo>
                      <a:pt x="16291" y="138124"/>
                      <a:pt x="10514" y="131452"/>
                      <a:pt x="6311" y="122916"/>
                    </a:cubicBezTo>
                    <a:cubicBezTo>
                      <a:pt x="2108" y="114381"/>
                      <a:pt x="0" y="104561"/>
                      <a:pt x="0" y="93484"/>
                    </a:cubicBezTo>
                    <a:cubicBezTo>
                      <a:pt x="0" y="82666"/>
                      <a:pt x="2037" y="72961"/>
                      <a:pt x="6109" y="64354"/>
                    </a:cubicBezTo>
                    <a:cubicBezTo>
                      <a:pt x="10181" y="55747"/>
                      <a:pt x="15814" y="49031"/>
                      <a:pt x="23021" y="44236"/>
                    </a:cubicBezTo>
                    <a:cubicBezTo>
                      <a:pt x="30228" y="39427"/>
                      <a:pt x="38430" y="37030"/>
                      <a:pt x="47645" y="37030"/>
                    </a:cubicBezTo>
                    <a:cubicBezTo>
                      <a:pt x="55920" y="37030"/>
                      <a:pt x="62968" y="39196"/>
                      <a:pt x="68773" y="43543"/>
                    </a:cubicBezTo>
                    <a:cubicBezTo>
                      <a:pt x="74579" y="47876"/>
                      <a:pt x="78810" y="53392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9" y="0"/>
                    </a:lnTo>
                    <a:lnTo>
                      <a:pt x="104099" y="147150"/>
                    </a:lnTo>
                    <a:lnTo>
                      <a:pt x="85873" y="147150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3" y="139308"/>
                      <a:pt x="70665" y="143641"/>
                    </a:cubicBezTo>
                    <a:cubicBezTo>
                      <a:pt x="64527" y="147974"/>
                      <a:pt x="57118" y="150140"/>
                      <a:pt x="48439" y="150140"/>
                    </a:cubicBezTo>
                    <a:cubicBezTo>
                      <a:pt x="39239" y="150140"/>
                      <a:pt x="30964" y="147743"/>
                      <a:pt x="23627" y="142933"/>
                    </a:cubicBezTo>
                    <a:close/>
                    <a:moveTo>
                      <a:pt x="30328" y="119812"/>
                    </a:moveTo>
                    <a:cubicBezTo>
                      <a:pt x="35730" y="126556"/>
                      <a:pt x="42980" y="129921"/>
                      <a:pt x="52049" y="129921"/>
                    </a:cubicBezTo>
                    <a:cubicBezTo>
                      <a:pt x="58187" y="129921"/>
                      <a:pt x="63531" y="128289"/>
                      <a:pt x="68065" y="125011"/>
                    </a:cubicBezTo>
                    <a:cubicBezTo>
                      <a:pt x="72600" y="121747"/>
                      <a:pt x="76110" y="117299"/>
                      <a:pt x="78580" y="111695"/>
                    </a:cubicBezTo>
                    <a:cubicBezTo>
                      <a:pt x="81049" y="106092"/>
                      <a:pt x="82277" y="99954"/>
                      <a:pt x="82277" y="93281"/>
                    </a:cubicBezTo>
                    <a:cubicBezTo>
                      <a:pt x="82277" y="83143"/>
                      <a:pt x="79605" y="74593"/>
                      <a:pt x="74276" y="67647"/>
                    </a:cubicBezTo>
                    <a:cubicBezTo>
                      <a:pt x="68932" y="60715"/>
                      <a:pt x="61595" y="57234"/>
                      <a:pt x="52252" y="57234"/>
                    </a:cubicBezTo>
                    <a:cubicBezTo>
                      <a:pt x="43312" y="57234"/>
                      <a:pt x="36062" y="60469"/>
                      <a:pt x="30531" y="66939"/>
                    </a:cubicBezTo>
                    <a:cubicBezTo>
                      <a:pt x="24985" y="73409"/>
                      <a:pt x="22227" y="82190"/>
                      <a:pt x="22227" y="93267"/>
                    </a:cubicBezTo>
                    <a:cubicBezTo>
                      <a:pt x="22227" y="104229"/>
                      <a:pt x="24927" y="113082"/>
                      <a:pt x="30328" y="1198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7" name="Forma libre: forma 46">
                <a:extLst>
                  <a:ext uri="{FF2B5EF4-FFF2-40B4-BE49-F238E27FC236}">
                    <a16:creationId xmlns:a16="http://schemas.microsoft.com/office/drawing/2014/main" id="{42392199-D3F9-1B4F-0255-BBFE13F3B46C}"/>
                  </a:ext>
                </a:extLst>
              </p:cNvPr>
              <p:cNvSpPr/>
              <p:nvPr/>
            </p:nvSpPr>
            <p:spPr>
              <a:xfrm>
                <a:off x="-710918" y="-273943"/>
                <a:ext cx="100878" cy="112734"/>
              </a:xfrm>
              <a:custGeom>
                <a:avLst/>
                <a:gdLst>
                  <a:gd name="connsiteX0" fmla="*/ 9604 w 100878"/>
                  <a:gd name="connsiteY0" fmla="*/ 104618 h 112734"/>
                  <a:gd name="connsiteX1" fmla="*/ 0 w 100878"/>
                  <a:gd name="connsiteY1" fmla="*/ 82898 h 112734"/>
                  <a:gd name="connsiteX2" fmla="*/ 6109 w 100878"/>
                  <a:gd name="connsiteY2" fmla="*/ 64874 h 112734"/>
                  <a:gd name="connsiteX3" fmla="*/ 22327 w 100878"/>
                  <a:gd name="connsiteY3" fmla="*/ 53364 h 112734"/>
                  <a:gd name="connsiteX4" fmla="*/ 44251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3 w 100878"/>
                  <a:gd name="connsiteY7" fmla="*/ 25245 h 112734"/>
                  <a:gd name="connsiteX8" fmla="*/ 48655 w 100878"/>
                  <a:gd name="connsiteY8" fmla="*/ 18833 h 112734"/>
                  <a:gd name="connsiteX9" fmla="*/ 32033 w 100878"/>
                  <a:gd name="connsiteY9" fmla="*/ 24032 h 112734"/>
                  <a:gd name="connsiteX10" fmla="*/ 20825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1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2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2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1 w 100878"/>
                  <a:gd name="connsiteY22" fmla="*/ 87707 h 112734"/>
                  <a:gd name="connsiteX23" fmla="*/ 72456 w 100878"/>
                  <a:gd name="connsiteY23" fmla="*/ 87707 h 112734"/>
                  <a:gd name="connsiteX24" fmla="*/ 57133 w 100878"/>
                  <a:gd name="connsiteY24" fmla="*/ 105731 h 112734"/>
                  <a:gd name="connsiteX25" fmla="*/ 33607 w 100878"/>
                  <a:gd name="connsiteY25" fmla="*/ 112735 h 112734"/>
                  <a:gd name="connsiteX26" fmla="*/ 9604 w 100878"/>
                  <a:gd name="connsiteY26" fmla="*/ 104618 h 112734"/>
                  <a:gd name="connsiteX27" fmla="*/ 25924 w 100878"/>
                  <a:gd name="connsiteY27" fmla="*/ 90509 h 112734"/>
                  <a:gd name="connsiteX28" fmla="*/ 37839 w 100878"/>
                  <a:gd name="connsiteY28" fmla="*/ 93917 h 112734"/>
                  <a:gd name="connsiteX29" fmla="*/ 52252 w 100878"/>
                  <a:gd name="connsiteY29" fmla="*/ 89714 h 112734"/>
                  <a:gd name="connsiteX30" fmla="*/ 63964 w 100878"/>
                  <a:gd name="connsiteY30" fmla="*/ 78897 h 112734"/>
                  <a:gd name="connsiteX31" fmla="*/ 69467 w 100878"/>
                  <a:gd name="connsiteY31" fmla="*/ 65278 h 112734"/>
                  <a:gd name="connsiteX32" fmla="*/ 51645 w 100878"/>
                  <a:gd name="connsiteY32" fmla="*/ 65278 h 112734"/>
                  <a:gd name="connsiteX33" fmla="*/ 29419 w 100878"/>
                  <a:gd name="connsiteY33" fmla="*/ 69380 h 112734"/>
                  <a:gd name="connsiteX34" fmla="*/ 20811 w 100878"/>
                  <a:gd name="connsiteY34" fmla="*/ 81092 h 112734"/>
                  <a:gd name="connsiteX35" fmla="*/ 25924 w 100878"/>
                  <a:gd name="connsiteY35" fmla="*/ 90509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4" y="104618"/>
                    </a:moveTo>
                    <a:cubicBezTo>
                      <a:pt x="3192" y="99217"/>
                      <a:pt x="0" y="91982"/>
                      <a:pt x="0" y="82898"/>
                    </a:cubicBezTo>
                    <a:cubicBezTo>
                      <a:pt x="0" y="75965"/>
                      <a:pt x="2037" y="69958"/>
                      <a:pt x="6109" y="64874"/>
                    </a:cubicBezTo>
                    <a:cubicBezTo>
                      <a:pt x="10181" y="59805"/>
                      <a:pt x="15583" y="55963"/>
                      <a:pt x="22327" y="53364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4" y="29520"/>
                      <a:pt x="63473" y="25245"/>
                    </a:cubicBezTo>
                    <a:cubicBezTo>
                      <a:pt x="59473" y="20970"/>
                      <a:pt x="54533" y="18833"/>
                      <a:pt x="48655" y="18833"/>
                    </a:cubicBezTo>
                    <a:cubicBezTo>
                      <a:pt x="41853" y="18833"/>
                      <a:pt x="36308" y="20566"/>
                      <a:pt x="32033" y="24032"/>
                    </a:cubicBezTo>
                    <a:cubicBezTo>
                      <a:pt x="27758" y="27498"/>
                      <a:pt x="24017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8"/>
                      <a:pt x="20017" y="8810"/>
                    </a:cubicBezTo>
                    <a:cubicBezTo>
                      <a:pt x="28017" y="2932"/>
                      <a:pt x="37564" y="0"/>
                      <a:pt x="48641" y="0"/>
                    </a:cubicBezTo>
                    <a:cubicBezTo>
                      <a:pt x="61191" y="0"/>
                      <a:pt x="71199" y="3567"/>
                      <a:pt x="78666" y="10716"/>
                    </a:cubicBezTo>
                    <a:cubicBezTo>
                      <a:pt x="86133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50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2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33" y="105731"/>
                    </a:cubicBezTo>
                    <a:cubicBezTo>
                      <a:pt x="50258" y="110395"/>
                      <a:pt x="42417" y="112735"/>
                      <a:pt x="33607" y="112735"/>
                    </a:cubicBezTo>
                    <a:cubicBezTo>
                      <a:pt x="24017" y="112735"/>
                      <a:pt x="16002" y="110020"/>
                      <a:pt x="9604" y="104618"/>
                    </a:cubicBezTo>
                    <a:close/>
                    <a:moveTo>
                      <a:pt x="25924" y="90509"/>
                    </a:moveTo>
                    <a:cubicBezTo>
                      <a:pt x="29332" y="92776"/>
                      <a:pt x="33304" y="93917"/>
                      <a:pt x="37839" y="93917"/>
                    </a:cubicBezTo>
                    <a:cubicBezTo>
                      <a:pt x="42778" y="93917"/>
                      <a:pt x="47587" y="92516"/>
                      <a:pt x="52252" y="89714"/>
                    </a:cubicBezTo>
                    <a:cubicBezTo>
                      <a:pt x="56916" y="86912"/>
                      <a:pt x="60830" y="83302"/>
                      <a:pt x="63964" y="78897"/>
                    </a:cubicBezTo>
                    <a:cubicBezTo>
                      <a:pt x="67098" y="74492"/>
                      <a:pt x="68932" y="69958"/>
                      <a:pt x="69467" y="65278"/>
                    </a:cubicBezTo>
                    <a:lnTo>
                      <a:pt x="51645" y="65278"/>
                    </a:lnTo>
                    <a:cubicBezTo>
                      <a:pt x="42561" y="65278"/>
                      <a:pt x="35152" y="66650"/>
                      <a:pt x="29419" y="69380"/>
                    </a:cubicBezTo>
                    <a:cubicBezTo>
                      <a:pt x="23685" y="72124"/>
                      <a:pt x="20811" y="76023"/>
                      <a:pt x="20811" y="81092"/>
                    </a:cubicBezTo>
                    <a:cubicBezTo>
                      <a:pt x="20811" y="85093"/>
                      <a:pt x="22515" y="88241"/>
                      <a:pt x="25924" y="905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8" name="Forma libre: forma 47">
                <a:extLst>
                  <a:ext uri="{FF2B5EF4-FFF2-40B4-BE49-F238E27FC236}">
                    <a16:creationId xmlns:a16="http://schemas.microsoft.com/office/drawing/2014/main" id="{9EA87A84-9DE1-C1AB-950E-DEC81F34EA8A}"/>
                  </a:ext>
                </a:extLst>
              </p:cNvPr>
              <p:cNvSpPr/>
              <p:nvPr/>
            </p:nvSpPr>
            <p:spPr>
              <a:xfrm>
                <a:off x="-604697" y="-310958"/>
                <a:ext cx="104098" cy="150139"/>
              </a:xfrm>
              <a:custGeom>
                <a:avLst/>
                <a:gdLst>
                  <a:gd name="connsiteX0" fmla="*/ 23628 w 104098"/>
                  <a:gd name="connsiteY0" fmla="*/ 142933 h 150139"/>
                  <a:gd name="connsiteX1" fmla="*/ 6311 w 104098"/>
                  <a:gd name="connsiteY1" fmla="*/ 122916 h 150139"/>
                  <a:gd name="connsiteX2" fmla="*/ 0 w 104098"/>
                  <a:gd name="connsiteY2" fmla="*/ 93484 h 150139"/>
                  <a:gd name="connsiteX3" fmla="*/ 6109 w 104098"/>
                  <a:gd name="connsiteY3" fmla="*/ 64354 h 150139"/>
                  <a:gd name="connsiteX4" fmla="*/ 23021 w 104098"/>
                  <a:gd name="connsiteY4" fmla="*/ 44236 h 150139"/>
                  <a:gd name="connsiteX5" fmla="*/ 47645 w 104098"/>
                  <a:gd name="connsiteY5" fmla="*/ 37030 h 150139"/>
                  <a:gd name="connsiteX6" fmla="*/ 68759 w 104098"/>
                  <a:gd name="connsiteY6" fmla="*/ 43543 h 150139"/>
                  <a:gd name="connsiteX7" fmla="*/ 81468 w 104098"/>
                  <a:gd name="connsiteY7" fmla="*/ 60065 h 150139"/>
                  <a:gd name="connsiteX8" fmla="*/ 82869 w 104098"/>
                  <a:gd name="connsiteY8" fmla="*/ 60065 h 150139"/>
                  <a:gd name="connsiteX9" fmla="*/ 82869 w 104098"/>
                  <a:gd name="connsiteY9" fmla="*/ 0 h 150139"/>
                  <a:gd name="connsiteX10" fmla="*/ 104099 w 104098"/>
                  <a:gd name="connsiteY10" fmla="*/ 0 h 150139"/>
                  <a:gd name="connsiteX11" fmla="*/ 104099 w 104098"/>
                  <a:gd name="connsiteY11" fmla="*/ 147150 h 150139"/>
                  <a:gd name="connsiteX12" fmla="*/ 85873 w 104098"/>
                  <a:gd name="connsiteY12" fmla="*/ 147150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5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8 w 104098"/>
                  <a:gd name="connsiteY17" fmla="*/ 142933 h 150139"/>
                  <a:gd name="connsiteX18" fmla="*/ 30328 w 104098"/>
                  <a:gd name="connsiteY18" fmla="*/ 119812 h 150139"/>
                  <a:gd name="connsiteX19" fmla="*/ 52049 w 104098"/>
                  <a:gd name="connsiteY19" fmla="*/ 129921 h 150139"/>
                  <a:gd name="connsiteX20" fmla="*/ 68066 w 104098"/>
                  <a:gd name="connsiteY20" fmla="*/ 125011 h 150139"/>
                  <a:gd name="connsiteX21" fmla="*/ 78580 w 104098"/>
                  <a:gd name="connsiteY21" fmla="*/ 111695 h 150139"/>
                  <a:gd name="connsiteX22" fmla="*/ 82277 w 104098"/>
                  <a:gd name="connsiteY22" fmla="*/ 93281 h 150139"/>
                  <a:gd name="connsiteX23" fmla="*/ 74276 w 104098"/>
                  <a:gd name="connsiteY23" fmla="*/ 67647 h 150139"/>
                  <a:gd name="connsiteX24" fmla="*/ 52252 w 104098"/>
                  <a:gd name="connsiteY24" fmla="*/ 57234 h 150139"/>
                  <a:gd name="connsiteX25" fmla="*/ 30531 w 104098"/>
                  <a:gd name="connsiteY25" fmla="*/ 66939 h 150139"/>
                  <a:gd name="connsiteX26" fmla="*/ 22227 w 104098"/>
                  <a:gd name="connsiteY26" fmla="*/ 93267 h 150139"/>
                  <a:gd name="connsiteX27" fmla="*/ 30328 w 104098"/>
                  <a:gd name="connsiteY27" fmla="*/ 119812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8" y="142933"/>
                    </a:moveTo>
                    <a:cubicBezTo>
                      <a:pt x="16291" y="138124"/>
                      <a:pt x="10514" y="131452"/>
                      <a:pt x="6311" y="122916"/>
                    </a:cubicBezTo>
                    <a:cubicBezTo>
                      <a:pt x="2108" y="114381"/>
                      <a:pt x="0" y="104561"/>
                      <a:pt x="0" y="93484"/>
                    </a:cubicBezTo>
                    <a:cubicBezTo>
                      <a:pt x="0" y="82666"/>
                      <a:pt x="2037" y="72961"/>
                      <a:pt x="6109" y="64354"/>
                    </a:cubicBezTo>
                    <a:cubicBezTo>
                      <a:pt x="10182" y="55747"/>
                      <a:pt x="15814" y="49031"/>
                      <a:pt x="23021" y="44236"/>
                    </a:cubicBezTo>
                    <a:cubicBezTo>
                      <a:pt x="30228" y="39427"/>
                      <a:pt x="38431" y="37030"/>
                      <a:pt x="47645" y="37030"/>
                    </a:cubicBezTo>
                    <a:cubicBezTo>
                      <a:pt x="55920" y="37030"/>
                      <a:pt x="62968" y="39196"/>
                      <a:pt x="68759" y="43543"/>
                    </a:cubicBezTo>
                    <a:cubicBezTo>
                      <a:pt x="74565" y="47876"/>
                      <a:pt x="78796" y="53392"/>
                      <a:pt x="81468" y="60065"/>
                    </a:cubicBezTo>
                    <a:lnTo>
                      <a:pt x="82869" y="60065"/>
                    </a:lnTo>
                    <a:lnTo>
                      <a:pt x="82869" y="0"/>
                    </a:lnTo>
                    <a:lnTo>
                      <a:pt x="104099" y="0"/>
                    </a:lnTo>
                    <a:lnTo>
                      <a:pt x="104099" y="147150"/>
                    </a:lnTo>
                    <a:lnTo>
                      <a:pt x="85873" y="147150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3" y="139308"/>
                      <a:pt x="70665" y="143641"/>
                    </a:cubicBezTo>
                    <a:cubicBezTo>
                      <a:pt x="64527" y="147974"/>
                      <a:pt x="57119" y="150140"/>
                      <a:pt x="48439" y="150140"/>
                    </a:cubicBezTo>
                    <a:cubicBezTo>
                      <a:pt x="39240" y="150140"/>
                      <a:pt x="30964" y="147743"/>
                      <a:pt x="23628" y="142933"/>
                    </a:cubicBezTo>
                    <a:close/>
                    <a:moveTo>
                      <a:pt x="30328" y="119812"/>
                    </a:moveTo>
                    <a:cubicBezTo>
                      <a:pt x="35730" y="126556"/>
                      <a:pt x="42965" y="129921"/>
                      <a:pt x="52049" y="129921"/>
                    </a:cubicBezTo>
                    <a:cubicBezTo>
                      <a:pt x="58187" y="129921"/>
                      <a:pt x="63531" y="128289"/>
                      <a:pt x="68066" y="125011"/>
                    </a:cubicBezTo>
                    <a:cubicBezTo>
                      <a:pt x="72600" y="121747"/>
                      <a:pt x="76110" y="117299"/>
                      <a:pt x="78580" y="111695"/>
                    </a:cubicBezTo>
                    <a:cubicBezTo>
                      <a:pt x="81049" y="106092"/>
                      <a:pt x="82277" y="99954"/>
                      <a:pt x="82277" y="93281"/>
                    </a:cubicBezTo>
                    <a:cubicBezTo>
                      <a:pt x="82277" y="83143"/>
                      <a:pt x="79605" y="74593"/>
                      <a:pt x="74276" y="67647"/>
                    </a:cubicBezTo>
                    <a:cubicBezTo>
                      <a:pt x="68932" y="60715"/>
                      <a:pt x="61596" y="57234"/>
                      <a:pt x="52252" y="57234"/>
                    </a:cubicBezTo>
                    <a:cubicBezTo>
                      <a:pt x="43312" y="57234"/>
                      <a:pt x="36062" y="60469"/>
                      <a:pt x="30531" y="66939"/>
                    </a:cubicBezTo>
                    <a:cubicBezTo>
                      <a:pt x="24985" y="73409"/>
                      <a:pt x="22227" y="82190"/>
                      <a:pt x="22227" y="93267"/>
                    </a:cubicBezTo>
                    <a:cubicBezTo>
                      <a:pt x="22227" y="104229"/>
                      <a:pt x="24927" y="113082"/>
                      <a:pt x="30328" y="1198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49" name="Forma libre: forma 48">
                <a:extLst>
                  <a:ext uri="{FF2B5EF4-FFF2-40B4-BE49-F238E27FC236}">
                    <a16:creationId xmlns:a16="http://schemas.microsoft.com/office/drawing/2014/main" id="{8962F576-0290-222E-9DD3-C699072D8076}"/>
                  </a:ext>
                </a:extLst>
              </p:cNvPr>
              <p:cNvSpPr/>
              <p:nvPr/>
            </p:nvSpPr>
            <p:spPr>
              <a:xfrm>
                <a:off x="-1673886" y="-112177"/>
                <a:ext cx="104097" cy="150139"/>
              </a:xfrm>
              <a:custGeom>
                <a:avLst/>
                <a:gdLst>
                  <a:gd name="connsiteX0" fmla="*/ 23627 w 104097"/>
                  <a:gd name="connsiteY0" fmla="*/ 142933 h 150139"/>
                  <a:gd name="connsiteX1" fmla="*/ 6311 w 104097"/>
                  <a:gd name="connsiteY1" fmla="*/ 122916 h 150139"/>
                  <a:gd name="connsiteX2" fmla="*/ 0 w 104097"/>
                  <a:gd name="connsiteY2" fmla="*/ 93484 h 150139"/>
                  <a:gd name="connsiteX3" fmla="*/ 6109 w 104097"/>
                  <a:gd name="connsiteY3" fmla="*/ 64354 h 150139"/>
                  <a:gd name="connsiteX4" fmla="*/ 23021 w 104097"/>
                  <a:gd name="connsiteY4" fmla="*/ 44236 h 150139"/>
                  <a:gd name="connsiteX5" fmla="*/ 47644 w 104097"/>
                  <a:gd name="connsiteY5" fmla="*/ 37030 h 150139"/>
                  <a:gd name="connsiteX6" fmla="*/ 68773 w 104097"/>
                  <a:gd name="connsiteY6" fmla="*/ 43543 h 150139"/>
                  <a:gd name="connsiteX7" fmla="*/ 81482 w 104097"/>
                  <a:gd name="connsiteY7" fmla="*/ 60065 h 150139"/>
                  <a:gd name="connsiteX8" fmla="*/ 82883 w 104097"/>
                  <a:gd name="connsiteY8" fmla="*/ 60065 h 150139"/>
                  <a:gd name="connsiteX9" fmla="*/ 82883 w 104097"/>
                  <a:gd name="connsiteY9" fmla="*/ 0 h 150139"/>
                  <a:gd name="connsiteX10" fmla="*/ 104098 w 104097"/>
                  <a:gd name="connsiteY10" fmla="*/ 0 h 150139"/>
                  <a:gd name="connsiteX11" fmla="*/ 104098 w 104097"/>
                  <a:gd name="connsiteY11" fmla="*/ 147150 h 150139"/>
                  <a:gd name="connsiteX12" fmla="*/ 85873 w 104097"/>
                  <a:gd name="connsiteY12" fmla="*/ 147150 h 150139"/>
                  <a:gd name="connsiteX13" fmla="*/ 85873 w 104097"/>
                  <a:gd name="connsiteY13" fmla="*/ 126527 h 150139"/>
                  <a:gd name="connsiteX14" fmla="*/ 84674 w 104097"/>
                  <a:gd name="connsiteY14" fmla="*/ 126527 h 150139"/>
                  <a:gd name="connsiteX15" fmla="*/ 70665 w 104097"/>
                  <a:gd name="connsiteY15" fmla="*/ 143641 h 150139"/>
                  <a:gd name="connsiteX16" fmla="*/ 48438 w 104097"/>
                  <a:gd name="connsiteY16" fmla="*/ 150140 h 150139"/>
                  <a:gd name="connsiteX17" fmla="*/ 23627 w 104097"/>
                  <a:gd name="connsiteY17" fmla="*/ 142933 h 150139"/>
                  <a:gd name="connsiteX18" fmla="*/ 30342 w 104097"/>
                  <a:gd name="connsiteY18" fmla="*/ 119812 h 150139"/>
                  <a:gd name="connsiteX19" fmla="*/ 52063 w 104097"/>
                  <a:gd name="connsiteY19" fmla="*/ 129921 h 150139"/>
                  <a:gd name="connsiteX20" fmla="*/ 68079 w 104097"/>
                  <a:gd name="connsiteY20" fmla="*/ 125011 h 150139"/>
                  <a:gd name="connsiteX21" fmla="*/ 78594 w 104097"/>
                  <a:gd name="connsiteY21" fmla="*/ 111695 h 150139"/>
                  <a:gd name="connsiteX22" fmla="*/ 82291 w 104097"/>
                  <a:gd name="connsiteY22" fmla="*/ 93281 h 150139"/>
                  <a:gd name="connsiteX23" fmla="*/ 74275 w 104097"/>
                  <a:gd name="connsiteY23" fmla="*/ 67647 h 150139"/>
                  <a:gd name="connsiteX24" fmla="*/ 52251 w 104097"/>
                  <a:gd name="connsiteY24" fmla="*/ 57234 h 150139"/>
                  <a:gd name="connsiteX25" fmla="*/ 30530 w 104097"/>
                  <a:gd name="connsiteY25" fmla="*/ 66939 h 150139"/>
                  <a:gd name="connsiteX26" fmla="*/ 22226 w 104097"/>
                  <a:gd name="connsiteY26" fmla="*/ 93267 h 150139"/>
                  <a:gd name="connsiteX27" fmla="*/ 30342 w 104097"/>
                  <a:gd name="connsiteY27" fmla="*/ 119812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7" h="150139">
                    <a:moveTo>
                      <a:pt x="23627" y="142933"/>
                    </a:moveTo>
                    <a:cubicBezTo>
                      <a:pt x="16290" y="138124"/>
                      <a:pt x="10514" y="131452"/>
                      <a:pt x="6311" y="122916"/>
                    </a:cubicBezTo>
                    <a:cubicBezTo>
                      <a:pt x="2108" y="114381"/>
                      <a:pt x="0" y="104561"/>
                      <a:pt x="0" y="93484"/>
                    </a:cubicBezTo>
                    <a:cubicBezTo>
                      <a:pt x="0" y="82666"/>
                      <a:pt x="2036" y="72961"/>
                      <a:pt x="6109" y="64354"/>
                    </a:cubicBezTo>
                    <a:cubicBezTo>
                      <a:pt x="10181" y="55746"/>
                      <a:pt x="15814" y="49031"/>
                      <a:pt x="23021" y="44236"/>
                    </a:cubicBezTo>
                    <a:cubicBezTo>
                      <a:pt x="30227" y="39441"/>
                      <a:pt x="38430" y="37030"/>
                      <a:pt x="47644" y="37030"/>
                    </a:cubicBezTo>
                    <a:cubicBezTo>
                      <a:pt x="55919" y="37030"/>
                      <a:pt x="62967" y="39196"/>
                      <a:pt x="68773" y="43543"/>
                    </a:cubicBezTo>
                    <a:cubicBezTo>
                      <a:pt x="74578" y="47876"/>
                      <a:pt x="78810" y="53392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8" y="0"/>
                    </a:lnTo>
                    <a:lnTo>
                      <a:pt x="104098" y="147150"/>
                    </a:lnTo>
                    <a:lnTo>
                      <a:pt x="85873" y="147150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7" y="133604"/>
                      <a:pt x="76803" y="139308"/>
                      <a:pt x="70665" y="143641"/>
                    </a:cubicBezTo>
                    <a:cubicBezTo>
                      <a:pt x="64527" y="147974"/>
                      <a:pt x="57118" y="150140"/>
                      <a:pt x="48438" y="150140"/>
                    </a:cubicBezTo>
                    <a:cubicBezTo>
                      <a:pt x="39253" y="150140"/>
                      <a:pt x="30964" y="147743"/>
                      <a:pt x="23627" y="142933"/>
                    </a:cubicBezTo>
                    <a:close/>
                    <a:moveTo>
                      <a:pt x="30342" y="119812"/>
                    </a:moveTo>
                    <a:cubicBezTo>
                      <a:pt x="35744" y="126556"/>
                      <a:pt x="42993" y="129921"/>
                      <a:pt x="52063" y="129921"/>
                    </a:cubicBezTo>
                    <a:cubicBezTo>
                      <a:pt x="58201" y="129921"/>
                      <a:pt x="63545" y="128289"/>
                      <a:pt x="68079" y="125011"/>
                    </a:cubicBezTo>
                    <a:cubicBezTo>
                      <a:pt x="72614" y="121747"/>
                      <a:pt x="76124" y="117298"/>
                      <a:pt x="78594" y="111695"/>
                    </a:cubicBezTo>
                    <a:cubicBezTo>
                      <a:pt x="81063" y="106092"/>
                      <a:pt x="82291" y="99954"/>
                      <a:pt x="82291" y="93281"/>
                    </a:cubicBezTo>
                    <a:cubicBezTo>
                      <a:pt x="82291" y="83143"/>
                      <a:pt x="79619" y="74593"/>
                      <a:pt x="74275" y="67647"/>
                    </a:cubicBezTo>
                    <a:cubicBezTo>
                      <a:pt x="68932" y="60715"/>
                      <a:pt x="61595" y="57234"/>
                      <a:pt x="52251" y="57234"/>
                    </a:cubicBezTo>
                    <a:cubicBezTo>
                      <a:pt x="43311" y="57234"/>
                      <a:pt x="36061" y="60469"/>
                      <a:pt x="30530" y="66939"/>
                    </a:cubicBezTo>
                    <a:cubicBezTo>
                      <a:pt x="24985" y="73409"/>
                      <a:pt x="22226" y="82190"/>
                      <a:pt x="22226" y="93267"/>
                    </a:cubicBezTo>
                    <a:cubicBezTo>
                      <a:pt x="22226" y="104229"/>
                      <a:pt x="24927" y="113082"/>
                      <a:pt x="30342" y="1198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0" name="Forma libre: forma 49">
                <a:extLst>
                  <a:ext uri="{FF2B5EF4-FFF2-40B4-BE49-F238E27FC236}">
                    <a16:creationId xmlns:a16="http://schemas.microsoft.com/office/drawing/2014/main" id="{B053EA16-B0FA-59AF-03F7-D29B2DE4BC8D}"/>
                  </a:ext>
                </a:extLst>
              </p:cNvPr>
              <p:cNvSpPr/>
              <p:nvPr/>
            </p:nvSpPr>
            <p:spPr>
              <a:xfrm>
                <a:off x="-1553931" y="-75148"/>
                <a:ext cx="99896" cy="113110"/>
              </a:xfrm>
              <a:custGeom>
                <a:avLst/>
                <a:gdLst>
                  <a:gd name="connsiteX0" fmla="*/ 27527 w 99896"/>
                  <a:gd name="connsiteY0" fmla="*/ 106612 h 113110"/>
                  <a:gd name="connsiteX1" fmla="*/ 7611 w 99896"/>
                  <a:gd name="connsiteY1" fmla="*/ 87288 h 113110"/>
                  <a:gd name="connsiteX2" fmla="*/ 0 w 99896"/>
                  <a:gd name="connsiteY2" fmla="*/ 56656 h 113110"/>
                  <a:gd name="connsiteX3" fmla="*/ 6600 w 99896"/>
                  <a:gd name="connsiteY3" fmla="*/ 27527 h 113110"/>
                  <a:gd name="connsiteX4" fmla="*/ 25115 w 99896"/>
                  <a:gd name="connsiteY4" fmla="*/ 7308 h 113110"/>
                  <a:gd name="connsiteX5" fmla="*/ 51848 w 99896"/>
                  <a:gd name="connsiteY5" fmla="*/ 0 h 113110"/>
                  <a:gd name="connsiteX6" fmla="*/ 77367 w 99896"/>
                  <a:gd name="connsiteY6" fmla="*/ 7004 h 113110"/>
                  <a:gd name="connsiteX7" fmla="*/ 94091 w 99896"/>
                  <a:gd name="connsiteY7" fmla="*/ 25721 h 113110"/>
                  <a:gd name="connsiteX8" fmla="*/ 99896 w 99896"/>
                  <a:gd name="connsiteY8" fmla="*/ 51255 h 113110"/>
                  <a:gd name="connsiteX9" fmla="*/ 99694 w 99896"/>
                  <a:gd name="connsiteY9" fmla="*/ 65466 h 113110"/>
                  <a:gd name="connsiteX10" fmla="*/ 21418 w 99896"/>
                  <a:gd name="connsiteY10" fmla="*/ 65466 h 113110"/>
                  <a:gd name="connsiteX11" fmla="*/ 32928 w 99896"/>
                  <a:gd name="connsiteY11" fmla="*/ 86782 h 113110"/>
                  <a:gd name="connsiteX12" fmla="*/ 54043 w 99896"/>
                  <a:gd name="connsiteY12" fmla="*/ 94292 h 113110"/>
                  <a:gd name="connsiteX13" fmla="*/ 71055 w 99896"/>
                  <a:gd name="connsiteY13" fmla="*/ 90393 h 113110"/>
                  <a:gd name="connsiteX14" fmla="*/ 86075 w 99896"/>
                  <a:gd name="connsiteY14" fmla="*/ 79085 h 113110"/>
                  <a:gd name="connsiteX15" fmla="*/ 98091 w 99896"/>
                  <a:gd name="connsiteY15" fmla="*/ 91693 h 113110"/>
                  <a:gd name="connsiteX16" fmla="*/ 78276 w 99896"/>
                  <a:gd name="connsiteY16" fmla="*/ 107608 h 113110"/>
                  <a:gd name="connsiteX17" fmla="*/ 53855 w 99896"/>
                  <a:gd name="connsiteY17" fmla="*/ 113110 h 113110"/>
                  <a:gd name="connsiteX18" fmla="*/ 27527 w 99896"/>
                  <a:gd name="connsiteY18" fmla="*/ 106612 h 113110"/>
                  <a:gd name="connsiteX19" fmla="*/ 78883 w 99896"/>
                  <a:gd name="connsiteY19" fmla="*/ 48655 h 113110"/>
                  <a:gd name="connsiteX20" fmla="*/ 74680 w 99896"/>
                  <a:gd name="connsiteY20" fmla="*/ 32740 h 113110"/>
                  <a:gd name="connsiteX21" fmla="*/ 64267 w 99896"/>
                  <a:gd name="connsiteY21" fmla="*/ 22429 h 113110"/>
                  <a:gd name="connsiteX22" fmla="*/ 50649 w 99896"/>
                  <a:gd name="connsiteY22" fmla="*/ 18818 h 113110"/>
                  <a:gd name="connsiteX23" fmla="*/ 31730 w 99896"/>
                  <a:gd name="connsiteY23" fmla="*/ 26530 h 113110"/>
                  <a:gd name="connsiteX24" fmla="*/ 21418 w 99896"/>
                  <a:gd name="connsiteY24" fmla="*/ 48655 h 113110"/>
                  <a:gd name="connsiteX25" fmla="*/ 78883 w 99896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6" h="113110">
                    <a:moveTo>
                      <a:pt x="27527" y="106612"/>
                    </a:moveTo>
                    <a:cubicBezTo>
                      <a:pt x="19324" y="102279"/>
                      <a:pt x="12681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8" y="0"/>
                    </a:cubicBezTo>
                    <a:cubicBezTo>
                      <a:pt x="61596" y="0"/>
                      <a:pt x="70102" y="2340"/>
                      <a:pt x="77367" y="7004"/>
                    </a:cubicBezTo>
                    <a:cubicBezTo>
                      <a:pt x="84646" y="11684"/>
                      <a:pt x="90205" y="17923"/>
                      <a:pt x="94091" y="25721"/>
                    </a:cubicBezTo>
                    <a:cubicBezTo>
                      <a:pt x="97961" y="33534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5"/>
                      <a:pt x="32928" y="86782"/>
                    </a:cubicBezTo>
                    <a:cubicBezTo>
                      <a:pt x="38994" y="91794"/>
                      <a:pt x="46042" y="94292"/>
                      <a:pt x="54043" y="94292"/>
                    </a:cubicBezTo>
                    <a:cubicBezTo>
                      <a:pt x="59776" y="94292"/>
                      <a:pt x="65452" y="92993"/>
                      <a:pt x="71055" y="90393"/>
                    </a:cubicBezTo>
                    <a:cubicBezTo>
                      <a:pt x="76659" y="87793"/>
                      <a:pt x="81670" y="84024"/>
                      <a:pt x="86075" y="79085"/>
                    </a:cubicBezTo>
                    <a:lnTo>
                      <a:pt x="98091" y="91693"/>
                    </a:lnTo>
                    <a:cubicBezTo>
                      <a:pt x="92747" y="98639"/>
                      <a:pt x="86148" y="103940"/>
                      <a:pt x="78276" y="107608"/>
                    </a:cubicBezTo>
                    <a:cubicBezTo>
                      <a:pt x="70405" y="111276"/>
                      <a:pt x="62260" y="113110"/>
                      <a:pt x="53855" y="113110"/>
                    </a:cubicBezTo>
                    <a:cubicBezTo>
                      <a:pt x="44511" y="113110"/>
                      <a:pt x="35730" y="110944"/>
                      <a:pt x="27527" y="106612"/>
                    </a:cubicBezTo>
                    <a:close/>
                    <a:moveTo>
                      <a:pt x="78883" y="48655"/>
                    </a:moveTo>
                    <a:cubicBezTo>
                      <a:pt x="78753" y="42518"/>
                      <a:pt x="77352" y="37217"/>
                      <a:pt x="74680" y="32740"/>
                    </a:cubicBezTo>
                    <a:cubicBezTo>
                      <a:pt x="72009" y="28263"/>
                      <a:pt x="68542" y="24826"/>
                      <a:pt x="64267" y="22429"/>
                    </a:cubicBezTo>
                    <a:cubicBezTo>
                      <a:pt x="59992" y="20031"/>
                      <a:pt x="55458" y="18818"/>
                      <a:pt x="50649" y="18818"/>
                    </a:cubicBezTo>
                    <a:cubicBezTo>
                      <a:pt x="43572" y="18818"/>
                      <a:pt x="37261" y="21389"/>
                      <a:pt x="31730" y="26530"/>
                    </a:cubicBezTo>
                    <a:cubicBezTo>
                      <a:pt x="26184" y="31672"/>
                      <a:pt x="22746" y="39037"/>
                      <a:pt x="21418" y="48655"/>
                    </a:cubicBezTo>
                    <a:lnTo>
                      <a:pt x="78883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1" name="Forma libre: forma 50">
                <a:extLst>
                  <a:ext uri="{FF2B5EF4-FFF2-40B4-BE49-F238E27FC236}">
                    <a16:creationId xmlns:a16="http://schemas.microsoft.com/office/drawing/2014/main" id="{51E15C8F-3AB5-B052-EEF4-4B221E5EC6B0}"/>
                  </a:ext>
                </a:extLst>
              </p:cNvPr>
              <p:cNvSpPr/>
              <p:nvPr/>
            </p:nvSpPr>
            <p:spPr>
              <a:xfrm>
                <a:off x="-1437614" y="-111989"/>
                <a:ext cx="40236" cy="146948"/>
              </a:xfrm>
              <a:custGeom>
                <a:avLst/>
                <a:gdLst>
                  <a:gd name="connsiteX0" fmla="*/ 0 w 40236"/>
                  <a:gd name="connsiteY0" fmla="*/ 123523 h 146948"/>
                  <a:gd name="connsiteX1" fmla="*/ 0 w 40236"/>
                  <a:gd name="connsiteY1" fmla="*/ 0 h 146948"/>
                  <a:gd name="connsiteX2" fmla="*/ 21822 w 40236"/>
                  <a:gd name="connsiteY2" fmla="*/ 0 h 146948"/>
                  <a:gd name="connsiteX3" fmla="*/ 21822 w 40236"/>
                  <a:gd name="connsiteY3" fmla="*/ 122324 h 146948"/>
                  <a:gd name="connsiteX4" fmla="*/ 22617 w 40236"/>
                  <a:gd name="connsiteY4" fmla="*/ 126426 h 146948"/>
                  <a:gd name="connsiteX5" fmla="*/ 25823 w 40236"/>
                  <a:gd name="connsiteY5" fmla="*/ 127524 h 146948"/>
                  <a:gd name="connsiteX6" fmla="*/ 40236 w 40236"/>
                  <a:gd name="connsiteY6" fmla="*/ 127524 h 146948"/>
                  <a:gd name="connsiteX7" fmla="*/ 40236 w 40236"/>
                  <a:gd name="connsiteY7" fmla="*/ 146948 h 146948"/>
                  <a:gd name="connsiteX8" fmla="*/ 18414 w 40236"/>
                  <a:gd name="connsiteY8" fmla="*/ 146948 h 146948"/>
                  <a:gd name="connsiteX9" fmla="*/ 0 w 40236"/>
                  <a:gd name="connsiteY9" fmla="*/ 123523 h 14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36" h="146948">
                    <a:moveTo>
                      <a:pt x="0" y="123523"/>
                    </a:move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122324"/>
                    </a:lnTo>
                    <a:cubicBezTo>
                      <a:pt x="21822" y="124332"/>
                      <a:pt x="22082" y="125689"/>
                      <a:pt x="22617" y="126426"/>
                    </a:cubicBezTo>
                    <a:cubicBezTo>
                      <a:pt x="23151" y="127163"/>
                      <a:pt x="24219" y="127524"/>
                      <a:pt x="25823" y="127524"/>
                    </a:cubicBezTo>
                    <a:lnTo>
                      <a:pt x="40236" y="127524"/>
                    </a:lnTo>
                    <a:lnTo>
                      <a:pt x="40236" y="146948"/>
                    </a:lnTo>
                    <a:lnTo>
                      <a:pt x="18414" y="146948"/>
                    </a:lnTo>
                    <a:cubicBezTo>
                      <a:pt x="6138" y="146948"/>
                      <a:pt x="0" y="139149"/>
                      <a:pt x="0" y="123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2" name="Forma libre: forma 51">
                <a:extLst>
                  <a:ext uri="{FF2B5EF4-FFF2-40B4-BE49-F238E27FC236}">
                    <a16:creationId xmlns:a16="http://schemas.microsoft.com/office/drawing/2014/main" id="{142D1C83-A0A0-DC4B-13BE-B3017AC70FBF}"/>
                  </a:ext>
                </a:extLst>
              </p:cNvPr>
              <p:cNvSpPr/>
              <p:nvPr/>
            </p:nvSpPr>
            <p:spPr>
              <a:xfrm>
                <a:off x="-1339119" y="-112191"/>
                <a:ext cx="121934" cy="147150"/>
              </a:xfrm>
              <a:custGeom>
                <a:avLst/>
                <a:gdLst>
                  <a:gd name="connsiteX0" fmla="*/ 99506 w 121934"/>
                  <a:gd name="connsiteY0" fmla="*/ 85887 h 147150"/>
                  <a:gd name="connsiteX1" fmla="*/ 21619 w 121934"/>
                  <a:gd name="connsiteY1" fmla="*/ 85887 h 147150"/>
                  <a:gd name="connsiteX2" fmla="*/ 21619 w 121934"/>
                  <a:gd name="connsiteY2" fmla="*/ 147150 h 147150"/>
                  <a:gd name="connsiteX3" fmla="*/ 0 w 121934"/>
                  <a:gd name="connsiteY3" fmla="*/ 147150 h 147150"/>
                  <a:gd name="connsiteX4" fmla="*/ 0 w 121934"/>
                  <a:gd name="connsiteY4" fmla="*/ 0 h 147150"/>
                  <a:gd name="connsiteX5" fmla="*/ 21619 w 121934"/>
                  <a:gd name="connsiteY5" fmla="*/ 0 h 147150"/>
                  <a:gd name="connsiteX6" fmla="*/ 21619 w 121934"/>
                  <a:gd name="connsiteY6" fmla="*/ 65870 h 147150"/>
                  <a:gd name="connsiteX7" fmla="*/ 99506 w 121934"/>
                  <a:gd name="connsiteY7" fmla="*/ 65870 h 147150"/>
                  <a:gd name="connsiteX8" fmla="*/ 99506 w 121934"/>
                  <a:gd name="connsiteY8" fmla="*/ 0 h 147150"/>
                  <a:gd name="connsiteX9" fmla="*/ 121935 w 121934"/>
                  <a:gd name="connsiteY9" fmla="*/ 0 h 147150"/>
                  <a:gd name="connsiteX10" fmla="*/ 121935 w 121934"/>
                  <a:gd name="connsiteY10" fmla="*/ 147150 h 147150"/>
                  <a:gd name="connsiteX11" fmla="*/ 99506 w 121934"/>
                  <a:gd name="connsiteY11" fmla="*/ 147150 h 147150"/>
                  <a:gd name="connsiteX12" fmla="*/ 99506 w 121934"/>
                  <a:gd name="connsiteY12" fmla="*/ 85887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21934" h="147150">
                    <a:moveTo>
                      <a:pt x="99506" y="85887"/>
                    </a:moveTo>
                    <a:lnTo>
                      <a:pt x="21619" y="85887"/>
                    </a:lnTo>
                    <a:lnTo>
                      <a:pt x="21619" y="147150"/>
                    </a:lnTo>
                    <a:lnTo>
                      <a:pt x="0" y="147150"/>
                    </a:lnTo>
                    <a:lnTo>
                      <a:pt x="0" y="0"/>
                    </a:lnTo>
                    <a:lnTo>
                      <a:pt x="21619" y="0"/>
                    </a:lnTo>
                    <a:lnTo>
                      <a:pt x="21619" y="65870"/>
                    </a:lnTo>
                    <a:lnTo>
                      <a:pt x="99506" y="65870"/>
                    </a:lnTo>
                    <a:lnTo>
                      <a:pt x="99506" y="0"/>
                    </a:lnTo>
                    <a:lnTo>
                      <a:pt x="121935" y="0"/>
                    </a:lnTo>
                    <a:lnTo>
                      <a:pt x="121935" y="147150"/>
                    </a:lnTo>
                    <a:lnTo>
                      <a:pt x="99506" y="147150"/>
                    </a:lnTo>
                    <a:lnTo>
                      <a:pt x="99506" y="85887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3" name="Forma libre: forma 52">
                <a:extLst>
                  <a:ext uri="{FF2B5EF4-FFF2-40B4-BE49-F238E27FC236}">
                    <a16:creationId xmlns:a16="http://schemas.microsoft.com/office/drawing/2014/main" id="{ADD23299-1697-8FDB-4B96-7F9BBC082386}"/>
                  </a:ext>
                </a:extLst>
              </p:cNvPr>
              <p:cNvSpPr/>
              <p:nvPr/>
            </p:nvSpPr>
            <p:spPr>
              <a:xfrm>
                <a:off x="-1198887" y="-75148"/>
                <a:ext cx="103303" cy="112908"/>
              </a:xfrm>
              <a:custGeom>
                <a:avLst/>
                <a:gdLst>
                  <a:gd name="connsiteX0" fmla="*/ 24739 w 103303"/>
                  <a:gd name="connsiteY0" fmla="*/ 105702 h 112908"/>
                  <a:gd name="connsiteX1" fmla="*/ 6513 w 103303"/>
                  <a:gd name="connsiteY1" fmla="*/ 85584 h 112908"/>
                  <a:gd name="connsiteX2" fmla="*/ 0 w 103303"/>
                  <a:gd name="connsiteY2" fmla="*/ 56454 h 112908"/>
                  <a:gd name="connsiteX3" fmla="*/ 6600 w 103303"/>
                  <a:gd name="connsiteY3" fmla="*/ 27223 h 112908"/>
                  <a:gd name="connsiteX4" fmla="*/ 25114 w 103303"/>
                  <a:gd name="connsiteY4" fmla="*/ 7207 h 112908"/>
                  <a:gd name="connsiteX5" fmla="*/ 52237 w 103303"/>
                  <a:gd name="connsiteY5" fmla="*/ 0 h 112908"/>
                  <a:gd name="connsiteX6" fmla="*/ 78868 w 103303"/>
                  <a:gd name="connsiteY6" fmla="*/ 7308 h 112908"/>
                  <a:gd name="connsiteX7" fmla="*/ 96892 w 103303"/>
                  <a:gd name="connsiteY7" fmla="*/ 27425 h 112908"/>
                  <a:gd name="connsiteX8" fmla="*/ 103304 w 103303"/>
                  <a:gd name="connsiteY8" fmla="*/ 56252 h 112908"/>
                  <a:gd name="connsiteX9" fmla="*/ 96704 w 103303"/>
                  <a:gd name="connsiteY9" fmla="*/ 84977 h 112908"/>
                  <a:gd name="connsiteX10" fmla="*/ 78290 w 103303"/>
                  <a:gd name="connsiteY10" fmla="*/ 105398 h 112908"/>
                  <a:gd name="connsiteX11" fmla="*/ 51457 w 103303"/>
                  <a:gd name="connsiteY11" fmla="*/ 112908 h 112908"/>
                  <a:gd name="connsiteX12" fmla="*/ 24739 w 103303"/>
                  <a:gd name="connsiteY12" fmla="*/ 105702 h 112908"/>
                  <a:gd name="connsiteX13" fmla="*/ 29043 w 103303"/>
                  <a:gd name="connsiteY13" fmla="*/ 83389 h 112908"/>
                  <a:gd name="connsiteX14" fmla="*/ 51673 w 103303"/>
                  <a:gd name="connsiteY14" fmla="*/ 94105 h 112908"/>
                  <a:gd name="connsiteX15" fmla="*/ 74203 w 103303"/>
                  <a:gd name="connsiteY15" fmla="*/ 83389 h 112908"/>
                  <a:gd name="connsiteX16" fmla="*/ 82507 w 103303"/>
                  <a:gd name="connsiteY16" fmla="*/ 56454 h 112908"/>
                  <a:gd name="connsiteX17" fmla="*/ 74492 w 103303"/>
                  <a:gd name="connsiteY17" fmla="*/ 29520 h 112908"/>
                  <a:gd name="connsiteX18" fmla="*/ 52063 w 103303"/>
                  <a:gd name="connsiteY18" fmla="*/ 18804 h 112908"/>
                  <a:gd name="connsiteX19" fmla="*/ 29144 w 103303"/>
                  <a:gd name="connsiteY19" fmla="*/ 29520 h 112908"/>
                  <a:gd name="connsiteX20" fmla="*/ 20839 w 103303"/>
                  <a:gd name="connsiteY20" fmla="*/ 56454 h 112908"/>
                  <a:gd name="connsiteX21" fmla="*/ 29043 w 103303"/>
                  <a:gd name="connsiteY21" fmla="*/ 83389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3" h="112908">
                    <a:moveTo>
                      <a:pt x="24739" y="105702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0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4" y="18688"/>
                      <a:pt x="17171" y="12001"/>
                      <a:pt x="25114" y="7207"/>
                    </a:cubicBezTo>
                    <a:cubicBezTo>
                      <a:pt x="33057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6" y="35975"/>
                      <a:pt x="103304" y="45579"/>
                      <a:pt x="103304" y="56252"/>
                    </a:cubicBezTo>
                    <a:cubicBezTo>
                      <a:pt x="103304" y="66795"/>
                      <a:pt x="101109" y="76370"/>
                      <a:pt x="96704" y="84977"/>
                    </a:cubicBezTo>
                    <a:cubicBezTo>
                      <a:pt x="92299" y="93585"/>
                      <a:pt x="86161" y="100387"/>
                      <a:pt x="78290" y="105398"/>
                    </a:cubicBezTo>
                    <a:cubicBezTo>
                      <a:pt x="70419" y="110410"/>
                      <a:pt x="61466" y="112908"/>
                      <a:pt x="51457" y="112908"/>
                    </a:cubicBezTo>
                    <a:cubicBezTo>
                      <a:pt x="41463" y="112923"/>
                      <a:pt x="32552" y="110511"/>
                      <a:pt x="24739" y="105702"/>
                    </a:cubicBezTo>
                    <a:close/>
                    <a:moveTo>
                      <a:pt x="29043" y="83389"/>
                    </a:moveTo>
                    <a:cubicBezTo>
                      <a:pt x="34516" y="90537"/>
                      <a:pt x="42055" y="94105"/>
                      <a:pt x="51673" y="94105"/>
                    </a:cubicBezTo>
                    <a:cubicBezTo>
                      <a:pt x="61148" y="94105"/>
                      <a:pt x="68658" y="90537"/>
                      <a:pt x="74203" y="83389"/>
                    </a:cubicBezTo>
                    <a:cubicBezTo>
                      <a:pt x="79735" y="76254"/>
                      <a:pt x="82507" y="67271"/>
                      <a:pt x="82507" y="56454"/>
                    </a:cubicBezTo>
                    <a:cubicBezTo>
                      <a:pt x="82507" y="45637"/>
                      <a:pt x="79835" y="36668"/>
                      <a:pt x="74492" y="29520"/>
                    </a:cubicBezTo>
                    <a:cubicBezTo>
                      <a:pt x="69148" y="22385"/>
                      <a:pt x="61682" y="18804"/>
                      <a:pt x="52063" y="18804"/>
                    </a:cubicBezTo>
                    <a:cubicBezTo>
                      <a:pt x="42315" y="18804"/>
                      <a:pt x="34675" y="22371"/>
                      <a:pt x="29144" y="29520"/>
                    </a:cubicBezTo>
                    <a:cubicBezTo>
                      <a:pt x="23598" y="36654"/>
                      <a:pt x="20839" y="45637"/>
                      <a:pt x="20839" y="56454"/>
                    </a:cubicBezTo>
                    <a:cubicBezTo>
                      <a:pt x="20839" y="67271"/>
                      <a:pt x="23569" y="76240"/>
                      <a:pt x="29043" y="833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4" name="Forma libre: forma 53">
                <a:extLst>
                  <a:ext uri="{FF2B5EF4-FFF2-40B4-BE49-F238E27FC236}">
                    <a16:creationId xmlns:a16="http://schemas.microsoft.com/office/drawing/2014/main" id="{DE985FBF-C2EF-1F7D-C7A8-D9857F1CEDD0}"/>
                  </a:ext>
                </a:extLst>
              </p:cNvPr>
              <p:cNvSpPr/>
              <p:nvPr/>
            </p:nvSpPr>
            <p:spPr>
              <a:xfrm>
                <a:off x="-1090484" y="-73747"/>
                <a:ext cx="106711" cy="148767"/>
              </a:xfrm>
              <a:custGeom>
                <a:avLst/>
                <a:gdLst>
                  <a:gd name="connsiteX0" fmla="*/ 48857 w 106711"/>
                  <a:gd name="connsiteY0" fmla="*/ 73481 h 148767"/>
                  <a:gd name="connsiteX1" fmla="*/ 48857 w 106711"/>
                  <a:gd name="connsiteY1" fmla="*/ 88097 h 148767"/>
                  <a:gd name="connsiteX2" fmla="*/ 53060 w 106711"/>
                  <a:gd name="connsiteY2" fmla="*/ 88097 h 148767"/>
                  <a:gd name="connsiteX3" fmla="*/ 77380 w 106711"/>
                  <a:gd name="connsiteY3" fmla="*/ 90899 h 148767"/>
                  <a:gd name="connsiteX4" fmla="*/ 98206 w 106711"/>
                  <a:gd name="connsiteY4" fmla="*/ 100604 h 148767"/>
                  <a:gd name="connsiteX5" fmla="*/ 106712 w 106711"/>
                  <a:gd name="connsiteY5" fmla="*/ 118728 h 148767"/>
                  <a:gd name="connsiteX6" fmla="*/ 92602 w 106711"/>
                  <a:gd name="connsiteY6" fmla="*/ 140854 h 148767"/>
                  <a:gd name="connsiteX7" fmla="*/ 52266 w 106711"/>
                  <a:gd name="connsiteY7" fmla="*/ 148768 h 148767"/>
                  <a:gd name="connsiteX8" fmla="*/ 13821 w 106711"/>
                  <a:gd name="connsiteY8" fmla="*/ 140854 h 148767"/>
                  <a:gd name="connsiteX9" fmla="*/ 0 w 106711"/>
                  <a:gd name="connsiteY9" fmla="*/ 118728 h 148767"/>
                  <a:gd name="connsiteX10" fmla="*/ 8607 w 106711"/>
                  <a:gd name="connsiteY10" fmla="*/ 100604 h 148767"/>
                  <a:gd name="connsiteX11" fmla="*/ 30833 w 106711"/>
                  <a:gd name="connsiteY11" fmla="*/ 90494 h 148767"/>
                  <a:gd name="connsiteX12" fmla="*/ 30833 w 106711"/>
                  <a:gd name="connsiteY12" fmla="*/ 70275 h 148767"/>
                  <a:gd name="connsiteX13" fmla="*/ 12911 w 106711"/>
                  <a:gd name="connsiteY13" fmla="*/ 57465 h 148767"/>
                  <a:gd name="connsiteX14" fmla="*/ 6397 w 106711"/>
                  <a:gd name="connsiteY14" fmla="*/ 37651 h 148767"/>
                  <a:gd name="connsiteX15" fmla="*/ 12305 w 106711"/>
                  <a:gd name="connsiteY15" fmla="*/ 18327 h 148767"/>
                  <a:gd name="connsiteX16" fmla="*/ 28826 w 106711"/>
                  <a:gd name="connsiteY16" fmla="*/ 4910 h 148767"/>
                  <a:gd name="connsiteX17" fmla="*/ 53046 w 106711"/>
                  <a:gd name="connsiteY17" fmla="*/ 0 h 148767"/>
                  <a:gd name="connsiteX18" fmla="*/ 103896 w 106711"/>
                  <a:gd name="connsiteY18" fmla="*/ 0 h 148767"/>
                  <a:gd name="connsiteX19" fmla="*/ 103896 w 106711"/>
                  <a:gd name="connsiteY19" fmla="*/ 15222 h 148767"/>
                  <a:gd name="connsiteX20" fmla="*/ 80471 w 106711"/>
                  <a:gd name="connsiteY20" fmla="*/ 15222 h 148767"/>
                  <a:gd name="connsiteX21" fmla="*/ 80471 w 106711"/>
                  <a:gd name="connsiteY21" fmla="*/ 17027 h 148767"/>
                  <a:gd name="connsiteX22" fmla="*/ 95880 w 106711"/>
                  <a:gd name="connsiteY22" fmla="*/ 41449 h 148767"/>
                  <a:gd name="connsiteX23" fmla="*/ 89974 w 106711"/>
                  <a:gd name="connsiteY23" fmla="*/ 57768 h 148767"/>
                  <a:gd name="connsiteX24" fmla="*/ 73755 w 106711"/>
                  <a:gd name="connsiteY24" fmla="*/ 69279 h 148767"/>
                  <a:gd name="connsiteX25" fmla="*/ 50633 w 106711"/>
                  <a:gd name="connsiteY25" fmla="*/ 73481 h 148767"/>
                  <a:gd name="connsiteX26" fmla="*/ 48857 w 106711"/>
                  <a:gd name="connsiteY26" fmla="*/ 73481 h 148767"/>
                  <a:gd name="connsiteX27" fmla="*/ 29534 w 106711"/>
                  <a:gd name="connsiteY27" fmla="*/ 126527 h 148767"/>
                  <a:gd name="connsiteX28" fmla="*/ 52656 w 106711"/>
                  <a:gd name="connsiteY28" fmla="*/ 129329 h 148767"/>
                  <a:gd name="connsiteX29" fmla="*/ 76976 w 106711"/>
                  <a:gd name="connsiteY29" fmla="*/ 126628 h 148767"/>
                  <a:gd name="connsiteX30" fmla="*/ 85887 w 106711"/>
                  <a:gd name="connsiteY30" fmla="*/ 118324 h 148767"/>
                  <a:gd name="connsiteX31" fmla="*/ 76976 w 106711"/>
                  <a:gd name="connsiteY31" fmla="*/ 109110 h 148767"/>
                  <a:gd name="connsiteX32" fmla="*/ 53450 w 106711"/>
                  <a:gd name="connsiteY32" fmla="*/ 106106 h 148767"/>
                  <a:gd name="connsiteX33" fmla="*/ 29721 w 106711"/>
                  <a:gd name="connsiteY33" fmla="*/ 109110 h 148767"/>
                  <a:gd name="connsiteX34" fmla="*/ 20811 w 106711"/>
                  <a:gd name="connsiteY34" fmla="*/ 118324 h 148767"/>
                  <a:gd name="connsiteX35" fmla="*/ 29534 w 106711"/>
                  <a:gd name="connsiteY35" fmla="*/ 126527 h 148767"/>
                  <a:gd name="connsiteX36" fmla="*/ 34444 w 106711"/>
                  <a:gd name="connsiteY36" fmla="*/ 50851 h 148767"/>
                  <a:gd name="connsiteX37" fmla="*/ 51659 w 106711"/>
                  <a:gd name="connsiteY37" fmla="*/ 56050 h 148767"/>
                  <a:gd name="connsiteX38" fmla="*/ 68383 w 106711"/>
                  <a:gd name="connsiteY38" fmla="*/ 50952 h 148767"/>
                  <a:gd name="connsiteX39" fmla="*/ 74882 w 106711"/>
                  <a:gd name="connsiteY39" fmla="*/ 38430 h 148767"/>
                  <a:gd name="connsiteX40" fmla="*/ 68672 w 106711"/>
                  <a:gd name="connsiteY40" fmla="*/ 25014 h 148767"/>
                  <a:gd name="connsiteX41" fmla="*/ 52049 w 106711"/>
                  <a:gd name="connsiteY41" fmla="*/ 19410 h 148767"/>
                  <a:gd name="connsiteX42" fmla="*/ 34531 w 106711"/>
                  <a:gd name="connsiteY42" fmla="*/ 25014 h 148767"/>
                  <a:gd name="connsiteX43" fmla="*/ 28032 w 106711"/>
                  <a:gd name="connsiteY43" fmla="*/ 38228 h 148767"/>
                  <a:gd name="connsiteX44" fmla="*/ 34444 w 106711"/>
                  <a:gd name="connsiteY44" fmla="*/ 50851 h 14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6711" h="148767">
                    <a:moveTo>
                      <a:pt x="48857" y="73481"/>
                    </a:moveTo>
                    <a:lnTo>
                      <a:pt x="48857" y="88097"/>
                    </a:lnTo>
                    <a:lnTo>
                      <a:pt x="53060" y="88097"/>
                    </a:lnTo>
                    <a:cubicBezTo>
                      <a:pt x="61061" y="88097"/>
                      <a:pt x="69177" y="89035"/>
                      <a:pt x="77380" y="90899"/>
                    </a:cubicBezTo>
                    <a:cubicBezTo>
                      <a:pt x="85583" y="92762"/>
                      <a:pt x="92530" y="96011"/>
                      <a:pt x="98206" y="100604"/>
                    </a:cubicBezTo>
                    <a:cubicBezTo>
                      <a:pt x="103881" y="105211"/>
                      <a:pt x="106712" y="111247"/>
                      <a:pt x="106712" y="118728"/>
                    </a:cubicBezTo>
                    <a:cubicBezTo>
                      <a:pt x="106712" y="128202"/>
                      <a:pt x="102004" y="135582"/>
                      <a:pt x="92602" y="140854"/>
                    </a:cubicBezTo>
                    <a:cubicBezTo>
                      <a:pt x="83186" y="146125"/>
                      <a:pt x="69741" y="148768"/>
                      <a:pt x="52266" y="148768"/>
                    </a:cubicBezTo>
                    <a:cubicBezTo>
                      <a:pt x="35845" y="148768"/>
                      <a:pt x="23035" y="146125"/>
                      <a:pt x="13821" y="140854"/>
                    </a:cubicBezTo>
                    <a:cubicBezTo>
                      <a:pt x="4607" y="135582"/>
                      <a:pt x="0" y="128202"/>
                      <a:pt x="0" y="118728"/>
                    </a:cubicBezTo>
                    <a:cubicBezTo>
                      <a:pt x="0" y="111247"/>
                      <a:pt x="2874" y="105211"/>
                      <a:pt x="8607" y="100604"/>
                    </a:cubicBezTo>
                    <a:cubicBezTo>
                      <a:pt x="14341" y="95997"/>
                      <a:pt x="21749" y="92631"/>
                      <a:pt x="30833" y="90494"/>
                    </a:cubicBezTo>
                    <a:lnTo>
                      <a:pt x="30833" y="70275"/>
                    </a:lnTo>
                    <a:cubicBezTo>
                      <a:pt x="23222" y="67474"/>
                      <a:pt x="17244" y="63199"/>
                      <a:pt x="12911" y="57465"/>
                    </a:cubicBezTo>
                    <a:cubicBezTo>
                      <a:pt x="8579" y="51732"/>
                      <a:pt x="6397" y="45117"/>
                      <a:pt x="6397" y="37651"/>
                    </a:cubicBezTo>
                    <a:cubicBezTo>
                      <a:pt x="6397" y="30444"/>
                      <a:pt x="8362" y="24003"/>
                      <a:pt x="12305" y="18327"/>
                    </a:cubicBezTo>
                    <a:cubicBezTo>
                      <a:pt x="16233" y="12651"/>
                      <a:pt x="21749" y="8189"/>
                      <a:pt x="28826" y="4910"/>
                    </a:cubicBezTo>
                    <a:cubicBezTo>
                      <a:pt x="35903" y="1646"/>
                      <a:pt x="43976" y="0"/>
                      <a:pt x="53046" y="0"/>
                    </a:cubicBezTo>
                    <a:lnTo>
                      <a:pt x="103896" y="0"/>
                    </a:lnTo>
                    <a:lnTo>
                      <a:pt x="103896" y="15222"/>
                    </a:lnTo>
                    <a:lnTo>
                      <a:pt x="80471" y="15222"/>
                    </a:lnTo>
                    <a:lnTo>
                      <a:pt x="80471" y="17027"/>
                    </a:lnTo>
                    <a:cubicBezTo>
                      <a:pt x="90754" y="22501"/>
                      <a:pt x="95880" y="30646"/>
                      <a:pt x="95880" y="41449"/>
                    </a:cubicBezTo>
                    <a:cubicBezTo>
                      <a:pt x="95880" y="47457"/>
                      <a:pt x="93902" y="52901"/>
                      <a:pt x="89974" y="57768"/>
                    </a:cubicBezTo>
                    <a:cubicBezTo>
                      <a:pt x="86031" y="62650"/>
                      <a:pt x="80630" y="66477"/>
                      <a:pt x="73755" y="69279"/>
                    </a:cubicBezTo>
                    <a:cubicBezTo>
                      <a:pt x="66881" y="72080"/>
                      <a:pt x="59169" y="73481"/>
                      <a:pt x="50633" y="73481"/>
                    </a:cubicBezTo>
                    <a:lnTo>
                      <a:pt x="48857" y="73481"/>
                    </a:lnTo>
                    <a:close/>
                    <a:moveTo>
                      <a:pt x="29534" y="126527"/>
                    </a:moveTo>
                    <a:cubicBezTo>
                      <a:pt x="35339" y="128390"/>
                      <a:pt x="43051" y="129329"/>
                      <a:pt x="52656" y="129329"/>
                    </a:cubicBezTo>
                    <a:cubicBezTo>
                      <a:pt x="62938" y="129329"/>
                      <a:pt x="71040" y="128433"/>
                      <a:pt x="76976" y="126628"/>
                    </a:cubicBezTo>
                    <a:cubicBezTo>
                      <a:pt x="82911" y="124823"/>
                      <a:pt x="85887" y="122050"/>
                      <a:pt x="85887" y="118324"/>
                    </a:cubicBezTo>
                    <a:cubicBezTo>
                      <a:pt x="85887" y="114179"/>
                      <a:pt x="82911" y="111117"/>
                      <a:pt x="76976" y="109110"/>
                    </a:cubicBezTo>
                    <a:cubicBezTo>
                      <a:pt x="71040" y="107102"/>
                      <a:pt x="63198" y="106106"/>
                      <a:pt x="53450" y="106106"/>
                    </a:cubicBezTo>
                    <a:cubicBezTo>
                      <a:pt x="43572" y="106106"/>
                      <a:pt x="35657" y="107102"/>
                      <a:pt x="29721" y="109110"/>
                    </a:cubicBezTo>
                    <a:cubicBezTo>
                      <a:pt x="23786" y="111117"/>
                      <a:pt x="20811" y="114179"/>
                      <a:pt x="20811" y="118324"/>
                    </a:cubicBezTo>
                    <a:cubicBezTo>
                      <a:pt x="20825" y="121920"/>
                      <a:pt x="23728" y="124664"/>
                      <a:pt x="29534" y="126527"/>
                    </a:cubicBezTo>
                    <a:close/>
                    <a:moveTo>
                      <a:pt x="34444" y="50851"/>
                    </a:moveTo>
                    <a:cubicBezTo>
                      <a:pt x="38719" y="54317"/>
                      <a:pt x="44452" y="56050"/>
                      <a:pt x="51659" y="56050"/>
                    </a:cubicBezTo>
                    <a:cubicBezTo>
                      <a:pt x="58461" y="56050"/>
                      <a:pt x="64036" y="54346"/>
                      <a:pt x="68383" y="50952"/>
                    </a:cubicBezTo>
                    <a:cubicBezTo>
                      <a:pt x="72715" y="47543"/>
                      <a:pt x="74882" y="43384"/>
                      <a:pt x="74882" y="38430"/>
                    </a:cubicBezTo>
                    <a:cubicBezTo>
                      <a:pt x="74882" y="33231"/>
                      <a:pt x="72817" y="28754"/>
                      <a:pt x="68672" y="25014"/>
                    </a:cubicBezTo>
                    <a:cubicBezTo>
                      <a:pt x="64527" y="21273"/>
                      <a:pt x="58995" y="19410"/>
                      <a:pt x="52049" y="19410"/>
                    </a:cubicBezTo>
                    <a:cubicBezTo>
                      <a:pt x="44713" y="19410"/>
                      <a:pt x="38863" y="21288"/>
                      <a:pt x="34531" y="25014"/>
                    </a:cubicBezTo>
                    <a:cubicBezTo>
                      <a:pt x="30198" y="28754"/>
                      <a:pt x="28032" y="33159"/>
                      <a:pt x="28032" y="38228"/>
                    </a:cubicBezTo>
                    <a:cubicBezTo>
                      <a:pt x="28032" y="43182"/>
                      <a:pt x="30169" y="47385"/>
                      <a:pt x="34444" y="508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5" name="Forma libre: forma 54">
                <a:extLst>
                  <a:ext uri="{FF2B5EF4-FFF2-40B4-BE49-F238E27FC236}">
                    <a16:creationId xmlns:a16="http://schemas.microsoft.com/office/drawing/2014/main" id="{DF0AF75E-AD5E-7846-9F9B-13FB363EAD47}"/>
                  </a:ext>
                </a:extLst>
              </p:cNvPr>
              <p:cNvSpPr/>
              <p:nvPr/>
            </p:nvSpPr>
            <p:spPr>
              <a:xfrm>
                <a:off x="-982703" y="-75162"/>
                <a:ext cx="100878" cy="112734"/>
              </a:xfrm>
              <a:custGeom>
                <a:avLst/>
                <a:gdLst>
                  <a:gd name="connsiteX0" fmla="*/ 9604 w 100878"/>
                  <a:gd name="connsiteY0" fmla="*/ 104618 h 112734"/>
                  <a:gd name="connsiteX1" fmla="*/ 0 w 100878"/>
                  <a:gd name="connsiteY1" fmla="*/ 82898 h 112734"/>
                  <a:gd name="connsiteX2" fmla="*/ 6109 w 100878"/>
                  <a:gd name="connsiteY2" fmla="*/ 64874 h 112734"/>
                  <a:gd name="connsiteX3" fmla="*/ 22327 w 100878"/>
                  <a:gd name="connsiteY3" fmla="*/ 53364 h 112734"/>
                  <a:gd name="connsiteX4" fmla="*/ 44251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2 w 100878"/>
                  <a:gd name="connsiteY7" fmla="*/ 25245 h 112734"/>
                  <a:gd name="connsiteX8" fmla="*/ 48655 w 100878"/>
                  <a:gd name="connsiteY8" fmla="*/ 18833 h 112734"/>
                  <a:gd name="connsiteX9" fmla="*/ 32032 w 100878"/>
                  <a:gd name="connsiteY9" fmla="*/ 24032 h 112734"/>
                  <a:gd name="connsiteX10" fmla="*/ 20825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0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2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2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1 w 100878"/>
                  <a:gd name="connsiteY22" fmla="*/ 87707 h 112734"/>
                  <a:gd name="connsiteX23" fmla="*/ 72456 w 100878"/>
                  <a:gd name="connsiteY23" fmla="*/ 87707 h 112734"/>
                  <a:gd name="connsiteX24" fmla="*/ 57133 w 100878"/>
                  <a:gd name="connsiteY24" fmla="*/ 105731 h 112734"/>
                  <a:gd name="connsiteX25" fmla="*/ 33607 w 100878"/>
                  <a:gd name="connsiteY25" fmla="*/ 112735 h 112734"/>
                  <a:gd name="connsiteX26" fmla="*/ 9604 w 100878"/>
                  <a:gd name="connsiteY26" fmla="*/ 104618 h 112734"/>
                  <a:gd name="connsiteX27" fmla="*/ 25923 w 100878"/>
                  <a:gd name="connsiteY27" fmla="*/ 90509 h 112734"/>
                  <a:gd name="connsiteX28" fmla="*/ 37838 w 100878"/>
                  <a:gd name="connsiteY28" fmla="*/ 93917 h 112734"/>
                  <a:gd name="connsiteX29" fmla="*/ 52251 w 100878"/>
                  <a:gd name="connsiteY29" fmla="*/ 89714 h 112734"/>
                  <a:gd name="connsiteX30" fmla="*/ 63964 w 100878"/>
                  <a:gd name="connsiteY30" fmla="*/ 78897 h 112734"/>
                  <a:gd name="connsiteX31" fmla="*/ 69467 w 100878"/>
                  <a:gd name="connsiteY31" fmla="*/ 65278 h 112734"/>
                  <a:gd name="connsiteX32" fmla="*/ 51645 w 100878"/>
                  <a:gd name="connsiteY32" fmla="*/ 65278 h 112734"/>
                  <a:gd name="connsiteX33" fmla="*/ 29419 w 100878"/>
                  <a:gd name="connsiteY33" fmla="*/ 69380 h 112734"/>
                  <a:gd name="connsiteX34" fmla="*/ 20811 w 100878"/>
                  <a:gd name="connsiteY34" fmla="*/ 81092 h 112734"/>
                  <a:gd name="connsiteX35" fmla="*/ 25923 w 100878"/>
                  <a:gd name="connsiteY35" fmla="*/ 90509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4" y="104618"/>
                    </a:moveTo>
                    <a:cubicBezTo>
                      <a:pt x="3192" y="99217"/>
                      <a:pt x="0" y="91982"/>
                      <a:pt x="0" y="82898"/>
                    </a:cubicBezTo>
                    <a:cubicBezTo>
                      <a:pt x="0" y="75965"/>
                      <a:pt x="2037" y="69958"/>
                      <a:pt x="6109" y="64874"/>
                    </a:cubicBezTo>
                    <a:cubicBezTo>
                      <a:pt x="10181" y="59805"/>
                      <a:pt x="15583" y="55963"/>
                      <a:pt x="22327" y="53364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3" y="29520"/>
                      <a:pt x="63472" y="25245"/>
                    </a:cubicBezTo>
                    <a:cubicBezTo>
                      <a:pt x="59472" y="20970"/>
                      <a:pt x="54533" y="18833"/>
                      <a:pt x="48655" y="18833"/>
                    </a:cubicBezTo>
                    <a:cubicBezTo>
                      <a:pt x="41853" y="18833"/>
                      <a:pt x="36308" y="20566"/>
                      <a:pt x="32032" y="24032"/>
                    </a:cubicBezTo>
                    <a:cubicBezTo>
                      <a:pt x="27757" y="27498"/>
                      <a:pt x="24017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8"/>
                      <a:pt x="20017" y="8810"/>
                    </a:cubicBezTo>
                    <a:cubicBezTo>
                      <a:pt x="28017" y="2932"/>
                      <a:pt x="37564" y="0"/>
                      <a:pt x="48640" y="0"/>
                    </a:cubicBezTo>
                    <a:cubicBezTo>
                      <a:pt x="61191" y="0"/>
                      <a:pt x="71199" y="3567"/>
                      <a:pt x="78666" y="10716"/>
                    </a:cubicBezTo>
                    <a:cubicBezTo>
                      <a:pt x="86133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50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2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33" y="105731"/>
                    </a:cubicBezTo>
                    <a:cubicBezTo>
                      <a:pt x="50258" y="110395"/>
                      <a:pt x="42417" y="112735"/>
                      <a:pt x="33607" y="112735"/>
                    </a:cubicBezTo>
                    <a:cubicBezTo>
                      <a:pt x="24017" y="112735"/>
                      <a:pt x="16016" y="110034"/>
                      <a:pt x="9604" y="104618"/>
                    </a:cubicBezTo>
                    <a:close/>
                    <a:moveTo>
                      <a:pt x="25923" y="90509"/>
                    </a:moveTo>
                    <a:cubicBezTo>
                      <a:pt x="29332" y="92776"/>
                      <a:pt x="33304" y="93917"/>
                      <a:pt x="37838" y="93917"/>
                    </a:cubicBezTo>
                    <a:cubicBezTo>
                      <a:pt x="42778" y="93917"/>
                      <a:pt x="47586" y="92516"/>
                      <a:pt x="52251" y="89714"/>
                    </a:cubicBezTo>
                    <a:cubicBezTo>
                      <a:pt x="56916" y="86912"/>
                      <a:pt x="60830" y="83302"/>
                      <a:pt x="63964" y="78897"/>
                    </a:cubicBezTo>
                    <a:cubicBezTo>
                      <a:pt x="67098" y="74492"/>
                      <a:pt x="68932" y="69958"/>
                      <a:pt x="69467" y="65278"/>
                    </a:cubicBezTo>
                    <a:lnTo>
                      <a:pt x="51645" y="65278"/>
                    </a:lnTo>
                    <a:cubicBezTo>
                      <a:pt x="42560" y="65278"/>
                      <a:pt x="35152" y="66650"/>
                      <a:pt x="29419" y="69380"/>
                    </a:cubicBezTo>
                    <a:cubicBezTo>
                      <a:pt x="23685" y="72124"/>
                      <a:pt x="20811" y="76023"/>
                      <a:pt x="20811" y="81092"/>
                    </a:cubicBezTo>
                    <a:cubicBezTo>
                      <a:pt x="20811" y="85107"/>
                      <a:pt x="22515" y="88241"/>
                      <a:pt x="25923" y="905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6" name="Forma libre: forma 55">
                <a:extLst>
                  <a:ext uri="{FF2B5EF4-FFF2-40B4-BE49-F238E27FC236}">
                    <a16:creationId xmlns:a16="http://schemas.microsoft.com/office/drawing/2014/main" id="{87B301AB-FBDB-B212-B70A-24EDE73EF822}"/>
                  </a:ext>
                </a:extLst>
              </p:cNvPr>
              <p:cNvSpPr/>
              <p:nvPr/>
            </p:nvSpPr>
            <p:spPr>
              <a:xfrm>
                <a:off x="-868827" y="-72331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4 w 56251"/>
                  <a:gd name="connsiteY1" fmla="*/ 188 h 107304"/>
                  <a:gd name="connsiteX2" fmla="*/ 19424 w 56251"/>
                  <a:gd name="connsiteY2" fmla="*/ 19814 h 107304"/>
                  <a:gd name="connsiteX3" fmla="*/ 20825 w 56251"/>
                  <a:gd name="connsiteY3" fmla="*/ 19814 h 107304"/>
                  <a:gd name="connsiteX4" fmla="*/ 49449 w 56251"/>
                  <a:gd name="connsiteY4" fmla="*/ 0 h 107304"/>
                  <a:gd name="connsiteX5" fmla="*/ 56251 w 56251"/>
                  <a:gd name="connsiteY5" fmla="*/ 0 h 107304"/>
                  <a:gd name="connsiteX6" fmla="*/ 56251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5 h 107304"/>
                  <a:gd name="connsiteX11" fmla="*/ 0 w 56251"/>
                  <a:gd name="connsiteY11" fmla="*/ 107305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4" y="188"/>
                    </a:lnTo>
                    <a:lnTo>
                      <a:pt x="19424" y="19814"/>
                    </a:lnTo>
                    <a:lnTo>
                      <a:pt x="20825" y="19814"/>
                    </a:lnTo>
                    <a:cubicBezTo>
                      <a:pt x="24566" y="6600"/>
                      <a:pt x="34098" y="0"/>
                      <a:pt x="49449" y="0"/>
                    </a:cubicBezTo>
                    <a:lnTo>
                      <a:pt x="56251" y="0"/>
                    </a:lnTo>
                    <a:lnTo>
                      <a:pt x="56251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0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57" name="Gráfico 32">
              <a:extLst>
                <a:ext uri="{FF2B5EF4-FFF2-40B4-BE49-F238E27FC236}">
                  <a16:creationId xmlns:a16="http://schemas.microsoft.com/office/drawing/2014/main" id="{00EBB44D-5DB1-658A-C388-D6CB974B9D0C}"/>
                </a:ext>
              </a:extLst>
            </p:cNvPr>
            <p:cNvGrpSpPr/>
            <p:nvPr/>
          </p:nvGrpSpPr>
          <p:grpSpPr>
            <a:xfrm>
              <a:off x="-2170304" y="-372481"/>
              <a:ext cx="381863" cy="411382"/>
              <a:chOff x="-2170304" y="-372481"/>
              <a:chExt cx="381863" cy="411382"/>
            </a:xfrm>
          </p:grpSpPr>
          <p:sp>
            <p:nvSpPr>
              <p:cNvPr id="58" name="Forma libre: forma 57">
                <a:extLst>
                  <a:ext uri="{FF2B5EF4-FFF2-40B4-BE49-F238E27FC236}">
                    <a16:creationId xmlns:a16="http://schemas.microsoft.com/office/drawing/2014/main" id="{42949090-AEEC-491F-5502-79D8577789DF}"/>
                  </a:ext>
                </a:extLst>
              </p:cNvPr>
              <p:cNvSpPr/>
              <p:nvPr/>
            </p:nvSpPr>
            <p:spPr>
              <a:xfrm>
                <a:off x="-2170304" y="-372481"/>
                <a:ext cx="265171" cy="411382"/>
              </a:xfrm>
              <a:custGeom>
                <a:avLst/>
                <a:gdLst>
                  <a:gd name="connsiteX0" fmla="*/ 51991 w 265171"/>
                  <a:gd name="connsiteY0" fmla="*/ 411382 h 411382"/>
                  <a:gd name="connsiteX1" fmla="*/ 0 w 265171"/>
                  <a:gd name="connsiteY1" fmla="*/ 411382 h 411382"/>
                  <a:gd name="connsiteX2" fmla="*/ 0 w 265171"/>
                  <a:gd name="connsiteY2" fmla="*/ 190939 h 411382"/>
                  <a:gd name="connsiteX3" fmla="*/ 190925 w 265171"/>
                  <a:gd name="connsiteY3" fmla="*/ 0 h 411382"/>
                  <a:gd name="connsiteX4" fmla="*/ 265171 w 265171"/>
                  <a:gd name="connsiteY4" fmla="*/ 74232 h 411382"/>
                  <a:gd name="connsiteX5" fmla="*/ 228402 w 265171"/>
                  <a:gd name="connsiteY5" fmla="*/ 111002 h 411382"/>
                  <a:gd name="connsiteX6" fmla="*/ 190925 w 265171"/>
                  <a:gd name="connsiteY6" fmla="*/ 73525 h 411382"/>
                  <a:gd name="connsiteX7" fmla="*/ 51991 w 265171"/>
                  <a:gd name="connsiteY7" fmla="*/ 212472 h 411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5171" h="411382">
                    <a:moveTo>
                      <a:pt x="51991" y="411382"/>
                    </a:moveTo>
                    <a:lnTo>
                      <a:pt x="0" y="411382"/>
                    </a:lnTo>
                    <a:lnTo>
                      <a:pt x="0" y="190939"/>
                    </a:lnTo>
                    <a:lnTo>
                      <a:pt x="190925" y="0"/>
                    </a:lnTo>
                    <a:lnTo>
                      <a:pt x="265171" y="74232"/>
                    </a:lnTo>
                    <a:lnTo>
                      <a:pt x="228402" y="111002"/>
                    </a:lnTo>
                    <a:lnTo>
                      <a:pt x="190925" y="73525"/>
                    </a:lnTo>
                    <a:lnTo>
                      <a:pt x="51991" y="212472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9" name="Forma libre: forma 58">
                <a:extLst>
                  <a:ext uri="{FF2B5EF4-FFF2-40B4-BE49-F238E27FC236}">
                    <a16:creationId xmlns:a16="http://schemas.microsoft.com/office/drawing/2014/main" id="{07F21419-0EA4-0444-D617-4D67469BCCE6}"/>
                  </a:ext>
                </a:extLst>
              </p:cNvPr>
              <p:cNvSpPr/>
              <p:nvPr/>
            </p:nvSpPr>
            <p:spPr>
              <a:xfrm>
                <a:off x="-2073282" y="-268845"/>
                <a:ext cx="284841" cy="307746"/>
              </a:xfrm>
              <a:custGeom>
                <a:avLst/>
                <a:gdLst>
                  <a:gd name="connsiteX0" fmla="*/ 284841 w 284841"/>
                  <a:gd name="connsiteY0" fmla="*/ 307746 h 307746"/>
                  <a:gd name="connsiteX1" fmla="*/ 0 w 284841"/>
                  <a:gd name="connsiteY1" fmla="*/ 307746 h 307746"/>
                  <a:gd name="connsiteX2" fmla="*/ 0 w 284841"/>
                  <a:gd name="connsiteY2" fmla="*/ 255755 h 307746"/>
                  <a:gd name="connsiteX3" fmla="*/ 232850 w 284841"/>
                  <a:gd name="connsiteY3" fmla="*/ 255755 h 307746"/>
                  <a:gd name="connsiteX4" fmla="*/ 232850 w 284841"/>
                  <a:gd name="connsiteY4" fmla="*/ 108835 h 307746"/>
                  <a:gd name="connsiteX5" fmla="*/ 160784 w 284841"/>
                  <a:gd name="connsiteY5" fmla="*/ 36769 h 307746"/>
                  <a:gd name="connsiteX6" fmla="*/ 197539 w 284841"/>
                  <a:gd name="connsiteY6" fmla="*/ 0 h 307746"/>
                  <a:gd name="connsiteX7" fmla="*/ 284841 w 284841"/>
                  <a:gd name="connsiteY7" fmla="*/ 87302 h 307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4841" h="307746">
                    <a:moveTo>
                      <a:pt x="284841" y="307746"/>
                    </a:moveTo>
                    <a:lnTo>
                      <a:pt x="0" y="307746"/>
                    </a:lnTo>
                    <a:lnTo>
                      <a:pt x="0" y="255755"/>
                    </a:lnTo>
                    <a:lnTo>
                      <a:pt x="232850" y="255755"/>
                    </a:lnTo>
                    <a:lnTo>
                      <a:pt x="232850" y="108835"/>
                    </a:lnTo>
                    <a:lnTo>
                      <a:pt x="160784" y="36769"/>
                    </a:lnTo>
                    <a:lnTo>
                      <a:pt x="197539" y="0"/>
                    </a:lnTo>
                    <a:lnTo>
                      <a:pt x="284841" y="87302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92" name="Gráfico 32">
            <a:extLst>
              <a:ext uri="{FF2B5EF4-FFF2-40B4-BE49-F238E27FC236}">
                <a16:creationId xmlns:a16="http://schemas.microsoft.com/office/drawing/2014/main" id="{C921313E-3C7C-B25D-AF05-8CB83D3A19C9}"/>
              </a:ext>
            </a:extLst>
          </p:cNvPr>
          <p:cNvGrpSpPr/>
          <p:nvPr/>
        </p:nvGrpSpPr>
        <p:grpSpPr>
          <a:xfrm>
            <a:off x="6132030" y="2577378"/>
            <a:ext cx="2978807" cy="742942"/>
            <a:chOff x="-5390858" y="-412746"/>
            <a:chExt cx="1950821" cy="486553"/>
          </a:xfrm>
        </p:grpSpPr>
        <p:grpSp>
          <p:nvGrpSpPr>
            <p:cNvPr id="93" name="Gráfico 32">
              <a:extLst>
                <a:ext uri="{FF2B5EF4-FFF2-40B4-BE49-F238E27FC236}">
                  <a16:creationId xmlns:a16="http://schemas.microsoft.com/office/drawing/2014/main" id="{C3623A89-92A1-B291-941B-38F8706A7F32}"/>
                </a:ext>
              </a:extLst>
            </p:cNvPr>
            <p:cNvGrpSpPr/>
            <p:nvPr/>
          </p:nvGrpSpPr>
          <p:grpSpPr>
            <a:xfrm>
              <a:off x="-4936019" y="-314756"/>
              <a:ext cx="1495982" cy="388564"/>
              <a:chOff x="-4936019" y="-314756"/>
              <a:chExt cx="1495982" cy="388564"/>
            </a:xfrm>
            <a:solidFill>
              <a:srgbClr val="FFFFFF"/>
            </a:solidFill>
          </p:grpSpPr>
          <p:sp>
            <p:nvSpPr>
              <p:cNvPr id="94" name="Forma libre: forma 93">
                <a:extLst>
                  <a:ext uri="{FF2B5EF4-FFF2-40B4-BE49-F238E27FC236}">
                    <a16:creationId xmlns:a16="http://schemas.microsoft.com/office/drawing/2014/main" id="{68F976E9-AE1F-58F1-9D3E-DECD0DD9C6C5}"/>
                  </a:ext>
                </a:extLst>
              </p:cNvPr>
              <p:cNvSpPr/>
              <p:nvPr/>
            </p:nvSpPr>
            <p:spPr>
              <a:xfrm>
                <a:off x="-4936019" y="-310972"/>
                <a:ext cx="121111" cy="147352"/>
              </a:xfrm>
              <a:custGeom>
                <a:avLst/>
                <a:gdLst>
                  <a:gd name="connsiteX0" fmla="*/ 0 w 121111"/>
                  <a:gd name="connsiteY0" fmla="*/ 147150 h 147352"/>
                  <a:gd name="connsiteX1" fmla="*/ 0 w 121111"/>
                  <a:gd name="connsiteY1" fmla="*/ 0 h 147352"/>
                  <a:gd name="connsiteX2" fmla="*/ 38041 w 121111"/>
                  <a:gd name="connsiteY2" fmla="*/ 0 h 147352"/>
                  <a:gd name="connsiteX3" fmla="*/ 82782 w 121111"/>
                  <a:gd name="connsiteY3" fmla="*/ 8709 h 147352"/>
                  <a:gd name="connsiteX4" fmla="*/ 111305 w 121111"/>
                  <a:gd name="connsiteY4" fmla="*/ 34141 h 147352"/>
                  <a:gd name="connsiteX5" fmla="*/ 121111 w 121111"/>
                  <a:gd name="connsiteY5" fmla="*/ 74276 h 147352"/>
                  <a:gd name="connsiteX6" fmla="*/ 111204 w 121111"/>
                  <a:gd name="connsiteY6" fmla="*/ 114020 h 147352"/>
                  <a:gd name="connsiteX7" fmla="*/ 82479 w 121111"/>
                  <a:gd name="connsiteY7" fmla="*/ 138947 h 147352"/>
                  <a:gd name="connsiteX8" fmla="*/ 37636 w 121111"/>
                  <a:gd name="connsiteY8" fmla="*/ 147353 h 147352"/>
                  <a:gd name="connsiteX9" fmla="*/ 21620 w 121111"/>
                  <a:gd name="connsiteY9" fmla="*/ 147150 h 147352"/>
                  <a:gd name="connsiteX10" fmla="*/ 0 w 121111"/>
                  <a:gd name="connsiteY10" fmla="*/ 147150 h 147352"/>
                  <a:gd name="connsiteX11" fmla="*/ 38849 w 121111"/>
                  <a:gd name="connsiteY11" fmla="*/ 127740 h 147352"/>
                  <a:gd name="connsiteX12" fmla="*/ 83201 w 121111"/>
                  <a:gd name="connsiteY12" fmla="*/ 113833 h 147352"/>
                  <a:gd name="connsiteX13" fmla="*/ 98914 w 121111"/>
                  <a:gd name="connsiteY13" fmla="*/ 74290 h 147352"/>
                  <a:gd name="connsiteX14" fmla="*/ 83302 w 121111"/>
                  <a:gd name="connsiteY14" fmla="*/ 34055 h 147352"/>
                  <a:gd name="connsiteX15" fmla="*/ 39051 w 121111"/>
                  <a:gd name="connsiteY15" fmla="*/ 20046 h 147352"/>
                  <a:gd name="connsiteX16" fmla="*/ 21634 w 121111"/>
                  <a:gd name="connsiteY16" fmla="*/ 20046 h 147352"/>
                  <a:gd name="connsiteX17" fmla="*/ 21634 w 121111"/>
                  <a:gd name="connsiteY17" fmla="*/ 127755 h 147352"/>
                  <a:gd name="connsiteX18" fmla="*/ 38849 w 121111"/>
                  <a:gd name="connsiteY18" fmla="*/ 127755 h 14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1111" h="147352">
                    <a:moveTo>
                      <a:pt x="0" y="147150"/>
                    </a:moveTo>
                    <a:lnTo>
                      <a:pt x="0" y="0"/>
                    </a:lnTo>
                    <a:lnTo>
                      <a:pt x="38041" y="0"/>
                    </a:lnTo>
                    <a:cubicBezTo>
                      <a:pt x="55386" y="0"/>
                      <a:pt x="70304" y="2903"/>
                      <a:pt x="82782" y="8709"/>
                    </a:cubicBezTo>
                    <a:cubicBezTo>
                      <a:pt x="95260" y="14514"/>
                      <a:pt x="104777" y="22992"/>
                      <a:pt x="111305" y="34141"/>
                    </a:cubicBezTo>
                    <a:cubicBezTo>
                      <a:pt x="117847" y="45291"/>
                      <a:pt x="121111" y="58664"/>
                      <a:pt x="121111" y="74276"/>
                    </a:cubicBezTo>
                    <a:cubicBezTo>
                      <a:pt x="121111" y="89758"/>
                      <a:pt x="117804" y="103001"/>
                      <a:pt x="111204" y="114020"/>
                    </a:cubicBezTo>
                    <a:cubicBezTo>
                      <a:pt x="104604" y="125025"/>
                      <a:pt x="95014" y="133344"/>
                      <a:pt x="82479" y="138947"/>
                    </a:cubicBezTo>
                    <a:cubicBezTo>
                      <a:pt x="69928" y="144551"/>
                      <a:pt x="54981" y="147353"/>
                      <a:pt x="37636" y="147353"/>
                    </a:cubicBezTo>
                    <a:lnTo>
                      <a:pt x="21620" y="147150"/>
                    </a:lnTo>
                    <a:lnTo>
                      <a:pt x="0" y="147150"/>
                    </a:lnTo>
                    <a:close/>
                    <a:moveTo>
                      <a:pt x="38849" y="127740"/>
                    </a:moveTo>
                    <a:cubicBezTo>
                      <a:pt x="57942" y="127740"/>
                      <a:pt x="72716" y="123104"/>
                      <a:pt x="83201" y="113833"/>
                    </a:cubicBezTo>
                    <a:cubicBezTo>
                      <a:pt x="93671" y="104561"/>
                      <a:pt x="98914" y="91375"/>
                      <a:pt x="98914" y="74290"/>
                    </a:cubicBezTo>
                    <a:cubicBezTo>
                      <a:pt x="98914" y="56801"/>
                      <a:pt x="93715" y="43399"/>
                      <a:pt x="83302" y="34055"/>
                    </a:cubicBezTo>
                    <a:cubicBezTo>
                      <a:pt x="72889" y="24711"/>
                      <a:pt x="58144" y="20046"/>
                      <a:pt x="39051" y="20046"/>
                    </a:cubicBezTo>
                    <a:lnTo>
                      <a:pt x="21634" y="20046"/>
                    </a:lnTo>
                    <a:lnTo>
                      <a:pt x="21634" y="127755"/>
                    </a:lnTo>
                    <a:lnTo>
                      <a:pt x="38849" y="1277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95" name="Forma libre: forma 94">
                <a:extLst>
                  <a:ext uri="{FF2B5EF4-FFF2-40B4-BE49-F238E27FC236}">
                    <a16:creationId xmlns:a16="http://schemas.microsoft.com/office/drawing/2014/main" id="{ECCB9B60-CD8F-095D-EE0C-B3B610DEC0E1}"/>
                  </a:ext>
                </a:extLst>
              </p:cNvPr>
              <p:cNvSpPr/>
              <p:nvPr/>
            </p:nvSpPr>
            <p:spPr>
              <a:xfrm>
                <a:off x="-4798747" y="-314756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30 h 150948"/>
                  <a:gd name="connsiteX10" fmla="*/ 25216 w 28826"/>
                  <a:gd name="connsiteY10" fmla="*/ 43630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1" y="26285"/>
                      <a:pt x="18616" y="27613"/>
                      <a:pt x="14615" y="27613"/>
                    </a:cubicBezTo>
                    <a:cubicBezTo>
                      <a:pt x="10601" y="27613"/>
                      <a:pt x="7163" y="26285"/>
                      <a:pt x="4304" y="23613"/>
                    </a:cubicBezTo>
                    <a:close/>
                    <a:moveTo>
                      <a:pt x="3596" y="43630"/>
                    </a:moveTo>
                    <a:lnTo>
                      <a:pt x="25216" y="43630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96" name="Forma libre: forma 95">
                <a:extLst>
                  <a:ext uri="{FF2B5EF4-FFF2-40B4-BE49-F238E27FC236}">
                    <a16:creationId xmlns:a16="http://schemas.microsoft.com/office/drawing/2014/main" id="{868D75AA-79CE-6152-C77F-3A0B6CEE1C67}"/>
                  </a:ext>
                </a:extLst>
              </p:cNvPr>
              <p:cNvSpPr/>
              <p:nvPr/>
            </p:nvSpPr>
            <p:spPr>
              <a:xfrm>
                <a:off x="-4762526" y="-272527"/>
                <a:ext cx="106712" cy="148767"/>
              </a:xfrm>
              <a:custGeom>
                <a:avLst/>
                <a:gdLst>
                  <a:gd name="connsiteX0" fmla="*/ 48857 w 106712"/>
                  <a:gd name="connsiteY0" fmla="*/ 73481 h 148767"/>
                  <a:gd name="connsiteX1" fmla="*/ 48857 w 106712"/>
                  <a:gd name="connsiteY1" fmla="*/ 88097 h 148767"/>
                  <a:gd name="connsiteX2" fmla="*/ 53060 w 106712"/>
                  <a:gd name="connsiteY2" fmla="*/ 88097 h 148767"/>
                  <a:gd name="connsiteX3" fmla="*/ 77380 w 106712"/>
                  <a:gd name="connsiteY3" fmla="*/ 90899 h 148767"/>
                  <a:gd name="connsiteX4" fmla="*/ 98206 w 106712"/>
                  <a:gd name="connsiteY4" fmla="*/ 100604 h 148767"/>
                  <a:gd name="connsiteX5" fmla="*/ 106712 w 106712"/>
                  <a:gd name="connsiteY5" fmla="*/ 118728 h 148767"/>
                  <a:gd name="connsiteX6" fmla="*/ 92602 w 106712"/>
                  <a:gd name="connsiteY6" fmla="*/ 140854 h 148767"/>
                  <a:gd name="connsiteX7" fmla="*/ 52266 w 106712"/>
                  <a:gd name="connsiteY7" fmla="*/ 148768 h 148767"/>
                  <a:gd name="connsiteX8" fmla="*/ 13821 w 106712"/>
                  <a:gd name="connsiteY8" fmla="*/ 140854 h 148767"/>
                  <a:gd name="connsiteX9" fmla="*/ 0 w 106712"/>
                  <a:gd name="connsiteY9" fmla="*/ 118728 h 148767"/>
                  <a:gd name="connsiteX10" fmla="*/ 8607 w 106712"/>
                  <a:gd name="connsiteY10" fmla="*/ 100604 h 148767"/>
                  <a:gd name="connsiteX11" fmla="*/ 30834 w 106712"/>
                  <a:gd name="connsiteY11" fmla="*/ 90494 h 148767"/>
                  <a:gd name="connsiteX12" fmla="*/ 30834 w 106712"/>
                  <a:gd name="connsiteY12" fmla="*/ 70275 h 148767"/>
                  <a:gd name="connsiteX13" fmla="*/ 12911 w 106712"/>
                  <a:gd name="connsiteY13" fmla="*/ 57465 h 148767"/>
                  <a:gd name="connsiteX14" fmla="*/ 6398 w 106712"/>
                  <a:gd name="connsiteY14" fmla="*/ 37651 h 148767"/>
                  <a:gd name="connsiteX15" fmla="*/ 12305 w 106712"/>
                  <a:gd name="connsiteY15" fmla="*/ 18327 h 148767"/>
                  <a:gd name="connsiteX16" fmla="*/ 28826 w 106712"/>
                  <a:gd name="connsiteY16" fmla="*/ 4910 h 148767"/>
                  <a:gd name="connsiteX17" fmla="*/ 53046 w 106712"/>
                  <a:gd name="connsiteY17" fmla="*/ 0 h 148767"/>
                  <a:gd name="connsiteX18" fmla="*/ 103896 w 106712"/>
                  <a:gd name="connsiteY18" fmla="*/ 0 h 148767"/>
                  <a:gd name="connsiteX19" fmla="*/ 103896 w 106712"/>
                  <a:gd name="connsiteY19" fmla="*/ 15222 h 148767"/>
                  <a:gd name="connsiteX20" fmla="*/ 80471 w 106712"/>
                  <a:gd name="connsiteY20" fmla="*/ 15222 h 148767"/>
                  <a:gd name="connsiteX21" fmla="*/ 80471 w 106712"/>
                  <a:gd name="connsiteY21" fmla="*/ 17027 h 148767"/>
                  <a:gd name="connsiteX22" fmla="*/ 95881 w 106712"/>
                  <a:gd name="connsiteY22" fmla="*/ 41449 h 148767"/>
                  <a:gd name="connsiteX23" fmla="*/ 89974 w 106712"/>
                  <a:gd name="connsiteY23" fmla="*/ 57768 h 148767"/>
                  <a:gd name="connsiteX24" fmla="*/ 73755 w 106712"/>
                  <a:gd name="connsiteY24" fmla="*/ 69279 h 148767"/>
                  <a:gd name="connsiteX25" fmla="*/ 50634 w 106712"/>
                  <a:gd name="connsiteY25" fmla="*/ 73481 h 148767"/>
                  <a:gd name="connsiteX26" fmla="*/ 48857 w 106712"/>
                  <a:gd name="connsiteY26" fmla="*/ 73481 h 148767"/>
                  <a:gd name="connsiteX27" fmla="*/ 29534 w 106712"/>
                  <a:gd name="connsiteY27" fmla="*/ 126527 h 148767"/>
                  <a:gd name="connsiteX28" fmla="*/ 52656 w 106712"/>
                  <a:gd name="connsiteY28" fmla="*/ 129329 h 148767"/>
                  <a:gd name="connsiteX29" fmla="*/ 76976 w 106712"/>
                  <a:gd name="connsiteY29" fmla="*/ 126628 h 148767"/>
                  <a:gd name="connsiteX30" fmla="*/ 85887 w 106712"/>
                  <a:gd name="connsiteY30" fmla="*/ 118324 h 148767"/>
                  <a:gd name="connsiteX31" fmla="*/ 76976 w 106712"/>
                  <a:gd name="connsiteY31" fmla="*/ 109110 h 148767"/>
                  <a:gd name="connsiteX32" fmla="*/ 53450 w 106712"/>
                  <a:gd name="connsiteY32" fmla="*/ 106106 h 148767"/>
                  <a:gd name="connsiteX33" fmla="*/ 29722 w 106712"/>
                  <a:gd name="connsiteY33" fmla="*/ 109110 h 148767"/>
                  <a:gd name="connsiteX34" fmla="*/ 20811 w 106712"/>
                  <a:gd name="connsiteY34" fmla="*/ 118324 h 148767"/>
                  <a:gd name="connsiteX35" fmla="*/ 29534 w 106712"/>
                  <a:gd name="connsiteY35" fmla="*/ 126527 h 148767"/>
                  <a:gd name="connsiteX36" fmla="*/ 34444 w 106712"/>
                  <a:gd name="connsiteY36" fmla="*/ 50851 h 148767"/>
                  <a:gd name="connsiteX37" fmla="*/ 51659 w 106712"/>
                  <a:gd name="connsiteY37" fmla="*/ 56050 h 148767"/>
                  <a:gd name="connsiteX38" fmla="*/ 68383 w 106712"/>
                  <a:gd name="connsiteY38" fmla="*/ 50952 h 148767"/>
                  <a:gd name="connsiteX39" fmla="*/ 74896 w 106712"/>
                  <a:gd name="connsiteY39" fmla="*/ 38431 h 148767"/>
                  <a:gd name="connsiteX40" fmla="*/ 68686 w 106712"/>
                  <a:gd name="connsiteY40" fmla="*/ 25014 h 148767"/>
                  <a:gd name="connsiteX41" fmla="*/ 52063 w 106712"/>
                  <a:gd name="connsiteY41" fmla="*/ 19410 h 148767"/>
                  <a:gd name="connsiteX42" fmla="*/ 34545 w 106712"/>
                  <a:gd name="connsiteY42" fmla="*/ 25014 h 148767"/>
                  <a:gd name="connsiteX43" fmla="*/ 28032 w 106712"/>
                  <a:gd name="connsiteY43" fmla="*/ 38228 h 148767"/>
                  <a:gd name="connsiteX44" fmla="*/ 34444 w 106712"/>
                  <a:gd name="connsiteY44" fmla="*/ 50851 h 14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6712" h="148767">
                    <a:moveTo>
                      <a:pt x="48857" y="73481"/>
                    </a:moveTo>
                    <a:lnTo>
                      <a:pt x="48857" y="88097"/>
                    </a:lnTo>
                    <a:lnTo>
                      <a:pt x="53060" y="88097"/>
                    </a:lnTo>
                    <a:cubicBezTo>
                      <a:pt x="61075" y="88097"/>
                      <a:pt x="69177" y="89035"/>
                      <a:pt x="77380" y="90899"/>
                    </a:cubicBezTo>
                    <a:cubicBezTo>
                      <a:pt x="85584" y="92762"/>
                      <a:pt x="92530" y="96011"/>
                      <a:pt x="98206" y="100604"/>
                    </a:cubicBezTo>
                    <a:cubicBezTo>
                      <a:pt x="103882" y="105211"/>
                      <a:pt x="106712" y="111247"/>
                      <a:pt x="106712" y="118728"/>
                    </a:cubicBezTo>
                    <a:cubicBezTo>
                      <a:pt x="106712" y="128202"/>
                      <a:pt x="102004" y="135582"/>
                      <a:pt x="92602" y="140854"/>
                    </a:cubicBezTo>
                    <a:cubicBezTo>
                      <a:pt x="83186" y="146125"/>
                      <a:pt x="69740" y="148768"/>
                      <a:pt x="52266" y="148768"/>
                    </a:cubicBezTo>
                    <a:cubicBezTo>
                      <a:pt x="35845" y="148768"/>
                      <a:pt x="23035" y="146125"/>
                      <a:pt x="13821" y="140854"/>
                    </a:cubicBezTo>
                    <a:cubicBezTo>
                      <a:pt x="4607" y="135582"/>
                      <a:pt x="0" y="128202"/>
                      <a:pt x="0" y="118728"/>
                    </a:cubicBezTo>
                    <a:cubicBezTo>
                      <a:pt x="0" y="111247"/>
                      <a:pt x="2874" y="105211"/>
                      <a:pt x="8607" y="100604"/>
                    </a:cubicBezTo>
                    <a:cubicBezTo>
                      <a:pt x="14341" y="95997"/>
                      <a:pt x="21749" y="92631"/>
                      <a:pt x="30834" y="90494"/>
                    </a:cubicBezTo>
                    <a:lnTo>
                      <a:pt x="30834" y="70275"/>
                    </a:lnTo>
                    <a:cubicBezTo>
                      <a:pt x="23223" y="67474"/>
                      <a:pt x="17244" y="63199"/>
                      <a:pt x="12911" y="57465"/>
                    </a:cubicBezTo>
                    <a:cubicBezTo>
                      <a:pt x="8579" y="51732"/>
                      <a:pt x="6398" y="45117"/>
                      <a:pt x="6398" y="37651"/>
                    </a:cubicBezTo>
                    <a:cubicBezTo>
                      <a:pt x="6398" y="30444"/>
                      <a:pt x="8362" y="24003"/>
                      <a:pt x="12305" y="18327"/>
                    </a:cubicBezTo>
                    <a:cubicBezTo>
                      <a:pt x="16247" y="12651"/>
                      <a:pt x="21749" y="8189"/>
                      <a:pt x="28826" y="4910"/>
                    </a:cubicBezTo>
                    <a:cubicBezTo>
                      <a:pt x="35903" y="1646"/>
                      <a:pt x="43976" y="0"/>
                      <a:pt x="53046" y="0"/>
                    </a:cubicBezTo>
                    <a:lnTo>
                      <a:pt x="103896" y="0"/>
                    </a:lnTo>
                    <a:lnTo>
                      <a:pt x="103896" y="15222"/>
                    </a:lnTo>
                    <a:lnTo>
                      <a:pt x="80471" y="15222"/>
                    </a:lnTo>
                    <a:lnTo>
                      <a:pt x="80471" y="17027"/>
                    </a:lnTo>
                    <a:cubicBezTo>
                      <a:pt x="90754" y="22501"/>
                      <a:pt x="95881" y="30646"/>
                      <a:pt x="95881" y="41449"/>
                    </a:cubicBezTo>
                    <a:cubicBezTo>
                      <a:pt x="95881" y="47457"/>
                      <a:pt x="93917" y="52901"/>
                      <a:pt x="89974" y="57768"/>
                    </a:cubicBezTo>
                    <a:cubicBezTo>
                      <a:pt x="86031" y="62650"/>
                      <a:pt x="80630" y="66477"/>
                      <a:pt x="73755" y="69279"/>
                    </a:cubicBezTo>
                    <a:cubicBezTo>
                      <a:pt x="66881" y="72080"/>
                      <a:pt x="59169" y="73481"/>
                      <a:pt x="50634" y="73481"/>
                    </a:cubicBezTo>
                    <a:lnTo>
                      <a:pt x="48857" y="73481"/>
                    </a:lnTo>
                    <a:close/>
                    <a:moveTo>
                      <a:pt x="29534" y="126527"/>
                    </a:moveTo>
                    <a:cubicBezTo>
                      <a:pt x="35340" y="128390"/>
                      <a:pt x="43052" y="129329"/>
                      <a:pt x="52656" y="129329"/>
                    </a:cubicBezTo>
                    <a:cubicBezTo>
                      <a:pt x="62938" y="129329"/>
                      <a:pt x="71040" y="128433"/>
                      <a:pt x="76976" y="126628"/>
                    </a:cubicBezTo>
                    <a:cubicBezTo>
                      <a:pt x="82912" y="124823"/>
                      <a:pt x="85887" y="122050"/>
                      <a:pt x="85887" y="118324"/>
                    </a:cubicBezTo>
                    <a:cubicBezTo>
                      <a:pt x="85887" y="114179"/>
                      <a:pt x="82912" y="111117"/>
                      <a:pt x="76976" y="109110"/>
                    </a:cubicBezTo>
                    <a:cubicBezTo>
                      <a:pt x="71040" y="107102"/>
                      <a:pt x="63199" y="106106"/>
                      <a:pt x="53450" y="106106"/>
                    </a:cubicBezTo>
                    <a:cubicBezTo>
                      <a:pt x="43572" y="106106"/>
                      <a:pt x="35657" y="107102"/>
                      <a:pt x="29722" y="109110"/>
                    </a:cubicBezTo>
                    <a:cubicBezTo>
                      <a:pt x="23786" y="111117"/>
                      <a:pt x="20811" y="114179"/>
                      <a:pt x="20811" y="118324"/>
                    </a:cubicBezTo>
                    <a:cubicBezTo>
                      <a:pt x="20825" y="121920"/>
                      <a:pt x="23728" y="124664"/>
                      <a:pt x="29534" y="126527"/>
                    </a:cubicBezTo>
                    <a:close/>
                    <a:moveTo>
                      <a:pt x="34444" y="50851"/>
                    </a:moveTo>
                    <a:cubicBezTo>
                      <a:pt x="38719" y="54317"/>
                      <a:pt x="44452" y="56050"/>
                      <a:pt x="51659" y="56050"/>
                    </a:cubicBezTo>
                    <a:cubicBezTo>
                      <a:pt x="58461" y="56050"/>
                      <a:pt x="64036" y="54346"/>
                      <a:pt x="68383" y="50952"/>
                    </a:cubicBezTo>
                    <a:cubicBezTo>
                      <a:pt x="72716" y="47543"/>
                      <a:pt x="74896" y="43384"/>
                      <a:pt x="74896" y="38431"/>
                    </a:cubicBezTo>
                    <a:cubicBezTo>
                      <a:pt x="74896" y="33231"/>
                      <a:pt x="72831" y="28754"/>
                      <a:pt x="68686" y="25014"/>
                    </a:cubicBezTo>
                    <a:cubicBezTo>
                      <a:pt x="64542" y="21273"/>
                      <a:pt x="59010" y="19410"/>
                      <a:pt x="52063" y="19410"/>
                    </a:cubicBezTo>
                    <a:cubicBezTo>
                      <a:pt x="44727" y="19410"/>
                      <a:pt x="38878" y="21288"/>
                      <a:pt x="34545" y="25014"/>
                    </a:cubicBezTo>
                    <a:cubicBezTo>
                      <a:pt x="30213" y="28754"/>
                      <a:pt x="28032" y="33159"/>
                      <a:pt x="28032" y="38228"/>
                    </a:cubicBezTo>
                    <a:cubicBezTo>
                      <a:pt x="28032" y="43182"/>
                      <a:pt x="30169" y="47385"/>
                      <a:pt x="34444" y="508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97" name="Forma libre: forma 96">
                <a:extLst>
                  <a:ext uri="{FF2B5EF4-FFF2-40B4-BE49-F238E27FC236}">
                    <a16:creationId xmlns:a16="http://schemas.microsoft.com/office/drawing/2014/main" id="{F77AECD9-5685-C8DF-1DE4-FEC56C343F47}"/>
                  </a:ext>
                </a:extLst>
              </p:cNvPr>
              <p:cNvSpPr/>
              <p:nvPr/>
            </p:nvSpPr>
            <p:spPr>
              <a:xfrm>
                <a:off x="-4649503" y="-314756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30 h 150948"/>
                  <a:gd name="connsiteX10" fmla="*/ 25216 w 28826"/>
                  <a:gd name="connsiteY10" fmla="*/ 43630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1" y="26285"/>
                      <a:pt x="18616" y="27613"/>
                      <a:pt x="14615" y="27613"/>
                    </a:cubicBezTo>
                    <a:cubicBezTo>
                      <a:pt x="10615" y="27613"/>
                      <a:pt x="7178" y="26285"/>
                      <a:pt x="4304" y="23613"/>
                    </a:cubicBezTo>
                    <a:close/>
                    <a:moveTo>
                      <a:pt x="3596" y="43630"/>
                    </a:moveTo>
                    <a:lnTo>
                      <a:pt x="25216" y="43630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98" name="Forma libre: forma 97">
                <a:extLst>
                  <a:ext uri="{FF2B5EF4-FFF2-40B4-BE49-F238E27FC236}">
                    <a16:creationId xmlns:a16="http://schemas.microsoft.com/office/drawing/2014/main" id="{44C1C494-933E-F6CA-21A1-6CB793837092}"/>
                  </a:ext>
                </a:extLst>
              </p:cNvPr>
              <p:cNvSpPr/>
              <p:nvPr/>
            </p:nvSpPr>
            <p:spPr>
              <a:xfrm>
                <a:off x="-4613080" y="-294956"/>
                <a:ext cx="64873" cy="131119"/>
              </a:xfrm>
              <a:custGeom>
                <a:avLst/>
                <a:gdLst>
                  <a:gd name="connsiteX0" fmla="*/ 16825 w 64873"/>
                  <a:gd name="connsiteY0" fmla="*/ 107709 h 131119"/>
                  <a:gd name="connsiteX1" fmla="*/ 16623 w 64873"/>
                  <a:gd name="connsiteY1" fmla="*/ 41434 h 131119"/>
                  <a:gd name="connsiteX2" fmla="*/ 0 w 64873"/>
                  <a:gd name="connsiteY2" fmla="*/ 41434 h 131119"/>
                  <a:gd name="connsiteX3" fmla="*/ 0 w 64873"/>
                  <a:gd name="connsiteY3" fmla="*/ 24017 h 131119"/>
                  <a:gd name="connsiteX4" fmla="*/ 16623 w 64873"/>
                  <a:gd name="connsiteY4" fmla="*/ 24017 h 131119"/>
                  <a:gd name="connsiteX5" fmla="*/ 18024 w 64873"/>
                  <a:gd name="connsiteY5" fmla="*/ 0 h 131119"/>
                  <a:gd name="connsiteX6" fmla="*/ 38243 w 64873"/>
                  <a:gd name="connsiteY6" fmla="*/ 0 h 131119"/>
                  <a:gd name="connsiteX7" fmla="*/ 38243 w 64873"/>
                  <a:gd name="connsiteY7" fmla="*/ 24017 h 131119"/>
                  <a:gd name="connsiteX8" fmla="*/ 64874 w 64873"/>
                  <a:gd name="connsiteY8" fmla="*/ 24017 h 131119"/>
                  <a:gd name="connsiteX9" fmla="*/ 64874 w 64873"/>
                  <a:gd name="connsiteY9" fmla="*/ 41434 h 131119"/>
                  <a:gd name="connsiteX10" fmla="*/ 38445 w 64873"/>
                  <a:gd name="connsiteY10" fmla="*/ 41434 h 131119"/>
                  <a:gd name="connsiteX11" fmla="*/ 38445 w 64873"/>
                  <a:gd name="connsiteY11" fmla="*/ 106496 h 131119"/>
                  <a:gd name="connsiteX12" fmla="*/ 39340 w 64873"/>
                  <a:gd name="connsiteY12" fmla="*/ 110597 h 131119"/>
                  <a:gd name="connsiteX13" fmla="*/ 42647 w 64873"/>
                  <a:gd name="connsiteY13" fmla="*/ 111695 h 131119"/>
                  <a:gd name="connsiteX14" fmla="*/ 64874 w 64873"/>
                  <a:gd name="connsiteY14" fmla="*/ 111695 h 131119"/>
                  <a:gd name="connsiteX15" fmla="*/ 64874 w 64873"/>
                  <a:gd name="connsiteY15" fmla="*/ 131119 h 131119"/>
                  <a:gd name="connsiteX16" fmla="*/ 35036 w 64873"/>
                  <a:gd name="connsiteY16" fmla="*/ 131119 h 131119"/>
                  <a:gd name="connsiteX17" fmla="*/ 16825 w 64873"/>
                  <a:gd name="connsiteY17" fmla="*/ 107709 h 1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873" h="131119">
                    <a:moveTo>
                      <a:pt x="16825" y="107709"/>
                    </a:moveTo>
                    <a:lnTo>
                      <a:pt x="16623" y="41434"/>
                    </a:lnTo>
                    <a:lnTo>
                      <a:pt x="0" y="41434"/>
                    </a:lnTo>
                    <a:lnTo>
                      <a:pt x="0" y="24017"/>
                    </a:lnTo>
                    <a:lnTo>
                      <a:pt x="16623" y="24017"/>
                    </a:lnTo>
                    <a:lnTo>
                      <a:pt x="18024" y="0"/>
                    </a:lnTo>
                    <a:lnTo>
                      <a:pt x="38243" y="0"/>
                    </a:lnTo>
                    <a:lnTo>
                      <a:pt x="38243" y="24017"/>
                    </a:lnTo>
                    <a:lnTo>
                      <a:pt x="64874" y="24017"/>
                    </a:lnTo>
                    <a:lnTo>
                      <a:pt x="64874" y="41434"/>
                    </a:lnTo>
                    <a:lnTo>
                      <a:pt x="38445" y="41434"/>
                    </a:lnTo>
                    <a:lnTo>
                      <a:pt x="38445" y="106496"/>
                    </a:lnTo>
                    <a:cubicBezTo>
                      <a:pt x="38445" y="108503"/>
                      <a:pt x="38748" y="109861"/>
                      <a:pt x="39340" y="110597"/>
                    </a:cubicBezTo>
                    <a:cubicBezTo>
                      <a:pt x="39947" y="111334"/>
                      <a:pt x="41044" y="111695"/>
                      <a:pt x="42647" y="111695"/>
                    </a:cubicBezTo>
                    <a:lnTo>
                      <a:pt x="64874" y="111695"/>
                    </a:lnTo>
                    <a:lnTo>
                      <a:pt x="64874" y="131119"/>
                    </a:lnTo>
                    <a:lnTo>
                      <a:pt x="35036" y="131119"/>
                    </a:lnTo>
                    <a:cubicBezTo>
                      <a:pt x="22905" y="131134"/>
                      <a:pt x="16825" y="123335"/>
                      <a:pt x="16825" y="107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99" name="Forma libre: forma 98">
                <a:extLst>
                  <a:ext uri="{FF2B5EF4-FFF2-40B4-BE49-F238E27FC236}">
                    <a16:creationId xmlns:a16="http://schemas.microsoft.com/office/drawing/2014/main" id="{3BBE7209-880C-EB1E-F516-D1D6B5BD48BE}"/>
                  </a:ext>
                </a:extLst>
              </p:cNvPr>
              <p:cNvSpPr/>
              <p:nvPr/>
            </p:nvSpPr>
            <p:spPr>
              <a:xfrm>
                <a:off x="-4539541" y="-273943"/>
                <a:ext cx="100878" cy="112734"/>
              </a:xfrm>
              <a:custGeom>
                <a:avLst/>
                <a:gdLst>
                  <a:gd name="connsiteX0" fmla="*/ 9604 w 100878"/>
                  <a:gd name="connsiteY0" fmla="*/ 104618 h 112734"/>
                  <a:gd name="connsiteX1" fmla="*/ 0 w 100878"/>
                  <a:gd name="connsiteY1" fmla="*/ 82898 h 112734"/>
                  <a:gd name="connsiteX2" fmla="*/ 6109 w 100878"/>
                  <a:gd name="connsiteY2" fmla="*/ 64874 h 112734"/>
                  <a:gd name="connsiteX3" fmla="*/ 22327 w 100878"/>
                  <a:gd name="connsiteY3" fmla="*/ 53364 h 112734"/>
                  <a:gd name="connsiteX4" fmla="*/ 44250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3 w 100878"/>
                  <a:gd name="connsiteY7" fmla="*/ 25245 h 112734"/>
                  <a:gd name="connsiteX8" fmla="*/ 48655 w 100878"/>
                  <a:gd name="connsiteY8" fmla="*/ 18833 h 112734"/>
                  <a:gd name="connsiteX9" fmla="*/ 32032 w 100878"/>
                  <a:gd name="connsiteY9" fmla="*/ 24032 h 112734"/>
                  <a:gd name="connsiteX10" fmla="*/ 20825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1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2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2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1 w 100878"/>
                  <a:gd name="connsiteY22" fmla="*/ 87707 h 112734"/>
                  <a:gd name="connsiteX23" fmla="*/ 72456 w 100878"/>
                  <a:gd name="connsiteY23" fmla="*/ 87707 h 112734"/>
                  <a:gd name="connsiteX24" fmla="*/ 57133 w 100878"/>
                  <a:gd name="connsiteY24" fmla="*/ 105731 h 112734"/>
                  <a:gd name="connsiteX25" fmla="*/ 33607 w 100878"/>
                  <a:gd name="connsiteY25" fmla="*/ 112735 h 112734"/>
                  <a:gd name="connsiteX26" fmla="*/ 9604 w 100878"/>
                  <a:gd name="connsiteY26" fmla="*/ 104618 h 112734"/>
                  <a:gd name="connsiteX27" fmla="*/ 25923 w 100878"/>
                  <a:gd name="connsiteY27" fmla="*/ 90509 h 112734"/>
                  <a:gd name="connsiteX28" fmla="*/ 37838 w 100878"/>
                  <a:gd name="connsiteY28" fmla="*/ 93917 h 112734"/>
                  <a:gd name="connsiteX29" fmla="*/ 52251 w 100878"/>
                  <a:gd name="connsiteY29" fmla="*/ 89714 h 112734"/>
                  <a:gd name="connsiteX30" fmla="*/ 63964 w 100878"/>
                  <a:gd name="connsiteY30" fmla="*/ 78897 h 112734"/>
                  <a:gd name="connsiteX31" fmla="*/ 69467 w 100878"/>
                  <a:gd name="connsiteY31" fmla="*/ 65278 h 112734"/>
                  <a:gd name="connsiteX32" fmla="*/ 51645 w 100878"/>
                  <a:gd name="connsiteY32" fmla="*/ 65278 h 112734"/>
                  <a:gd name="connsiteX33" fmla="*/ 29419 w 100878"/>
                  <a:gd name="connsiteY33" fmla="*/ 69380 h 112734"/>
                  <a:gd name="connsiteX34" fmla="*/ 20811 w 100878"/>
                  <a:gd name="connsiteY34" fmla="*/ 81092 h 112734"/>
                  <a:gd name="connsiteX35" fmla="*/ 25923 w 100878"/>
                  <a:gd name="connsiteY35" fmla="*/ 90509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4" y="104618"/>
                    </a:moveTo>
                    <a:cubicBezTo>
                      <a:pt x="3192" y="99217"/>
                      <a:pt x="0" y="91982"/>
                      <a:pt x="0" y="82898"/>
                    </a:cubicBezTo>
                    <a:cubicBezTo>
                      <a:pt x="0" y="75965"/>
                      <a:pt x="2036" y="69958"/>
                      <a:pt x="6109" y="64874"/>
                    </a:cubicBezTo>
                    <a:cubicBezTo>
                      <a:pt x="10182" y="59805"/>
                      <a:pt x="15583" y="55963"/>
                      <a:pt x="22327" y="53364"/>
                    </a:cubicBezTo>
                    <a:cubicBezTo>
                      <a:pt x="29072" y="50764"/>
                      <a:pt x="36380" y="49464"/>
                      <a:pt x="44250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3" y="29520"/>
                      <a:pt x="63473" y="25245"/>
                    </a:cubicBezTo>
                    <a:cubicBezTo>
                      <a:pt x="59472" y="20970"/>
                      <a:pt x="54533" y="18833"/>
                      <a:pt x="48655" y="18833"/>
                    </a:cubicBezTo>
                    <a:cubicBezTo>
                      <a:pt x="41853" y="18833"/>
                      <a:pt x="36307" y="20566"/>
                      <a:pt x="32032" y="24032"/>
                    </a:cubicBezTo>
                    <a:cubicBezTo>
                      <a:pt x="27758" y="27498"/>
                      <a:pt x="24017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8"/>
                      <a:pt x="20017" y="8810"/>
                    </a:cubicBezTo>
                    <a:cubicBezTo>
                      <a:pt x="28032" y="2932"/>
                      <a:pt x="37564" y="0"/>
                      <a:pt x="48641" y="0"/>
                    </a:cubicBezTo>
                    <a:cubicBezTo>
                      <a:pt x="61191" y="0"/>
                      <a:pt x="71200" y="3567"/>
                      <a:pt x="78666" y="10716"/>
                    </a:cubicBezTo>
                    <a:cubicBezTo>
                      <a:pt x="86132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50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2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33" y="105731"/>
                    </a:cubicBezTo>
                    <a:cubicBezTo>
                      <a:pt x="50258" y="110395"/>
                      <a:pt x="42417" y="112735"/>
                      <a:pt x="33607" y="112735"/>
                    </a:cubicBezTo>
                    <a:cubicBezTo>
                      <a:pt x="24017" y="112735"/>
                      <a:pt x="16002" y="110020"/>
                      <a:pt x="9604" y="104618"/>
                    </a:cubicBezTo>
                    <a:close/>
                    <a:moveTo>
                      <a:pt x="25923" y="90509"/>
                    </a:moveTo>
                    <a:cubicBezTo>
                      <a:pt x="29332" y="92776"/>
                      <a:pt x="33304" y="93917"/>
                      <a:pt x="37838" y="93917"/>
                    </a:cubicBezTo>
                    <a:cubicBezTo>
                      <a:pt x="42778" y="93917"/>
                      <a:pt x="47587" y="92516"/>
                      <a:pt x="52251" y="89714"/>
                    </a:cubicBezTo>
                    <a:cubicBezTo>
                      <a:pt x="56916" y="86912"/>
                      <a:pt x="60830" y="83302"/>
                      <a:pt x="63964" y="78897"/>
                    </a:cubicBezTo>
                    <a:cubicBezTo>
                      <a:pt x="67098" y="74492"/>
                      <a:pt x="68932" y="69958"/>
                      <a:pt x="69467" y="65278"/>
                    </a:cubicBezTo>
                    <a:lnTo>
                      <a:pt x="51645" y="65278"/>
                    </a:lnTo>
                    <a:cubicBezTo>
                      <a:pt x="42561" y="65278"/>
                      <a:pt x="35152" y="66650"/>
                      <a:pt x="29419" y="69380"/>
                    </a:cubicBezTo>
                    <a:cubicBezTo>
                      <a:pt x="23685" y="72124"/>
                      <a:pt x="20811" y="76023"/>
                      <a:pt x="20811" y="81092"/>
                    </a:cubicBezTo>
                    <a:cubicBezTo>
                      <a:pt x="20811" y="85093"/>
                      <a:pt x="22515" y="88241"/>
                      <a:pt x="25923" y="905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0" name="Forma libre: forma 99">
                <a:extLst>
                  <a:ext uri="{FF2B5EF4-FFF2-40B4-BE49-F238E27FC236}">
                    <a16:creationId xmlns:a16="http://schemas.microsoft.com/office/drawing/2014/main" id="{69A3D1D1-456F-B7D3-EEAD-588166108CEA}"/>
                  </a:ext>
                </a:extLst>
              </p:cNvPr>
              <p:cNvSpPr/>
              <p:nvPr/>
            </p:nvSpPr>
            <p:spPr>
              <a:xfrm>
                <a:off x="-4426633" y="-310770"/>
                <a:ext cx="40235" cy="146948"/>
              </a:xfrm>
              <a:custGeom>
                <a:avLst/>
                <a:gdLst>
                  <a:gd name="connsiteX0" fmla="*/ 0 w 40235"/>
                  <a:gd name="connsiteY0" fmla="*/ 123523 h 146948"/>
                  <a:gd name="connsiteX1" fmla="*/ 0 w 40235"/>
                  <a:gd name="connsiteY1" fmla="*/ 0 h 146948"/>
                  <a:gd name="connsiteX2" fmla="*/ 21822 w 40235"/>
                  <a:gd name="connsiteY2" fmla="*/ 0 h 146948"/>
                  <a:gd name="connsiteX3" fmla="*/ 21822 w 40235"/>
                  <a:gd name="connsiteY3" fmla="*/ 122324 h 146948"/>
                  <a:gd name="connsiteX4" fmla="*/ 22617 w 40235"/>
                  <a:gd name="connsiteY4" fmla="*/ 126426 h 146948"/>
                  <a:gd name="connsiteX5" fmla="*/ 25823 w 40235"/>
                  <a:gd name="connsiteY5" fmla="*/ 127524 h 146948"/>
                  <a:gd name="connsiteX6" fmla="*/ 40236 w 40235"/>
                  <a:gd name="connsiteY6" fmla="*/ 127524 h 146948"/>
                  <a:gd name="connsiteX7" fmla="*/ 40236 w 40235"/>
                  <a:gd name="connsiteY7" fmla="*/ 146948 h 146948"/>
                  <a:gd name="connsiteX8" fmla="*/ 18414 w 40235"/>
                  <a:gd name="connsiteY8" fmla="*/ 146948 h 146948"/>
                  <a:gd name="connsiteX9" fmla="*/ 0 w 40235"/>
                  <a:gd name="connsiteY9" fmla="*/ 123523 h 14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35" h="146948">
                    <a:moveTo>
                      <a:pt x="0" y="123523"/>
                    </a:move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122324"/>
                    </a:lnTo>
                    <a:cubicBezTo>
                      <a:pt x="21822" y="124332"/>
                      <a:pt x="22082" y="125689"/>
                      <a:pt x="22617" y="126426"/>
                    </a:cubicBezTo>
                    <a:cubicBezTo>
                      <a:pt x="23151" y="127163"/>
                      <a:pt x="24219" y="127524"/>
                      <a:pt x="25823" y="127524"/>
                    </a:cubicBezTo>
                    <a:lnTo>
                      <a:pt x="40236" y="127524"/>
                    </a:lnTo>
                    <a:lnTo>
                      <a:pt x="40236" y="146948"/>
                    </a:lnTo>
                    <a:lnTo>
                      <a:pt x="18414" y="146948"/>
                    </a:lnTo>
                    <a:cubicBezTo>
                      <a:pt x="6138" y="146948"/>
                      <a:pt x="0" y="139150"/>
                      <a:pt x="0" y="123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1" name="Forma libre: forma 100">
                <a:extLst>
                  <a:ext uri="{FF2B5EF4-FFF2-40B4-BE49-F238E27FC236}">
                    <a16:creationId xmlns:a16="http://schemas.microsoft.com/office/drawing/2014/main" id="{EB323F2C-4442-D8F4-563E-80940BE9FC58}"/>
                  </a:ext>
                </a:extLst>
              </p:cNvPr>
              <p:cNvSpPr/>
              <p:nvPr/>
            </p:nvSpPr>
            <p:spPr>
              <a:xfrm>
                <a:off x="-4329539" y="-313976"/>
                <a:ext cx="131524" cy="153143"/>
              </a:xfrm>
              <a:custGeom>
                <a:avLst/>
                <a:gdLst>
                  <a:gd name="connsiteX0" fmla="*/ 34141 w 131524"/>
                  <a:gd name="connsiteY0" fmla="*/ 143655 h 153143"/>
                  <a:gd name="connsiteX1" fmla="*/ 9113 w 131524"/>
                  <a:gd name="connsiteY1" fmla="*/ 116923 h 153143"/>
                  <a:gd name="connsiteX2" fmla="*/ 0 w 131524"/>
                  <a:gd name="connsiteY2" fmla="*/ 77482 h 153143"/>
                  <a:gd name="connsiteX3" fmla="*/ 8911 w 131524"/>
                  <a:gd name="connsiteY3" fmla="*/ 37939 h 153143"/>
                  <a:gd name="connsiteX4" fmla="*/ 33434 w 131524"/>
                  <a:gd name="connsiteY4" fmla="*/ 10109 h 153143"/>
                  <a:gd name="connsiteX5" fmla="*/ 68470 w 131524"/>
                  <a:gd name="connsiteY5" fmla="*/ 0 h 153143"/>
                  <a:gd name="connsiteX6" fmla="*/ 106409 w 131524"/>
                  <a:gd name="connsiteY6" fmla="*/ 12608 h 153143"/>
                  <a:gd name="connsiteX7" fmla="*/ 129127 w 131524"/>
                  <a:gd name="connsiteY7" fmla="*/ 48251 h 153143"/>
                  <a:gd name="connsiteX8" fmla="*/ 109500 w 131524"/>
                  <a:gd name="connsiteY8" fmla="*/ 55458 h 153143"/>
                  <a:gd name="connsiteX9" fmla="*/ 93989 w 131524"/>
                  <a:gd name="connsiteY9" fmla="*/ 29924 h 153143"/>
                  <a:gd name="connsiteX10" fmla="*/ 68456 w 131524"/>
                  <a:gd name="connsiteY10" fmla="*/ 21216 h 153143"/>
                  <a:gd name="connsiteX11" fmla="*/ 45233 w 131524"/>
                  <a:gd name="connsiteY11" fmla="*/ 28220 h 153143"/>
                  <a:gd name="connsiteX12" fmla="*/ 28408 w 131524"/>
                  <a:gd name="connsiteY12" fmla="*/ 48034 h 153143"/>
                  <a:gd name="connsiteX13" fmla="*/ 22198 w 131524"/>
                  <a:gd name="connsiteY13" fmla="*/ 77467 h 153143"/>
                  <a:gd name="connsiteX14" fmla="*/ 27902 w 131524"/>
                  <a:gd name="connsiteY14" fmla="*/ 104691 h 153143"/>
                  <a:gd name="connsiteX15" fmla="*/ 44626 w 131524"/>
                  <a:gd name="connsiteY15" fmla="*/ 124505 h 153143"/>
                  <a:gd name="connsiteX16" fmla="*/ 71055 w 131524"/>
                  <a:gd name="connsiteY16" fmla="*/ 131914 h 153143"/>
                  <a:gd name="connsiteX17" fmla="*/ 114901 w 131524"/>
                  <a:gd name="connsiteY17" fmla="*/ 103088 h 153143"/>
                  <a:gd name="connsiteX18" fmla="*/ 131524 w 131524"/>
                  <a:gd name="connsiteY18" fmla="*/ 113096 h 153143"/>
                  <a:gd name="connsiteX19" fmla="*/ 106193 w 131524"/>
                  <a:gd name="connsiteY19" fmla="*/ 142832 h 153143"/>
                  <a:gd name="connsiteX20" fmla="*/ 69654 w 131524"/>
                  <a:gd name="connsiteY20" fmla="*/ 153144 h 153143"/>
                  <a:gd name="connsiteX21" fmla="*/ 34141 w 131524"/>
                  <a:gd name="connsiteY21" fmla="*/ 143655 h 1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524" h="153143">
                    <a:moveTo>
                      <a:pt x="34141" y="143655"/>
                    </a:moveTo>
                    <a:cubicBezTo>
                      <a:pt x="23526" y="137315"/>
                      <a:pt x="15193" y="128405"/>
                      <a:pt x="9113" y="116923"/>
                    </a:cubicBezTo>
                    <a:cubicBezTo>
                      <a:pt x="3033" y="105442"/>
                      <a:pt x="0" y="92299"/>
                      <a:pt x="0" y="77482"/>
                    </a:cubicBezTo>
                    <a:cubicBezTo>
                      <a:pt x="0" y="62939"/>
                      <a:pt x="2975" y="49753"/>
                      <a:pt x="8911" y="37939"/>
                    </a:cubicBezTo>
                    <a:cubicBezTo>
                      <a:pt x="14846" y="26126"/>
                      <a:pt x="23021" y="16854"/>
                      <a:pt x="33434" y="10109"/>
                    </a:cubicBezTo>
                    <a:cubicBezTo>
                      <a:pt x="43846" y="3365"/>
                      <a:pt x="55516" y="0"/>
                      <a:pt x="68470" y="0"/>
                    </a:cubicBezTo>
                    <a:cubicBezTo>
                      <a:pt x="83417" y="0"/>
                      <a:pt x="96069" y="4203"/>
                      <a:pt x="106409" y="12608"/>
                    </a:cubicBezTo>
                    <a:cubicBezTo>
                      <a:pt x="116750" y="21013"/>
                      <a:pt x="124332" y="32899"/>
                      <a:pt x="129127" y="48251"/>
                    </a:cubicBezTo>
                    <a:lnTo>
                      <a:pt x="109500" y="55458"/>
                    </a:lnTo>
                    <a:cubicBezTo>
                      <a:pt x="106034" y="44251"/>
                      <a:pt x="100849" y="35730"/>
                      <a:pt x="93989" y="29924"/>
                    </a:cubicBezTo>
                    <a:cubicBezTo>
                      <a:pt x="87115" y="24118"/>
                      <a:pt x="78608" y="21216"/>
                      <a:pt x="68456" y="21216"/>
                    </a:cubicBezTo>
                    <a:cubicBezTo>
                      <a:pt x="60050" y="21216"/>
                      <a:pt x="52309" y="23555"/>
                      <a:pt x="45233" y="28220"/>
                    </a:cubicBezTo>
                    <a:cubicBezTo>
                      <a:pt x="38156" y="32899"/>
                      <a:pt x="32552" y="39499"/>
                      <a:pt x="28408" y="48034"/>
                    </a:cubicBezTo>
                    <a:cubicBezTo>
                      <a:pt x="24263" y="56584"/>
                      <a:pt x="22198" y="66390"/>
                      <a:pt x="22198" y="77467"/>
                    </a:cubicBezTo>
                    <a:cubicBezTo>
                      <a:pt x="22198" y="87346"/>
                      <a:pt x="24104" y="96415"/>
                      <a:pt x="27902" y="104691"/>
                    </a:cubicBezTo>
                    <a:cubicBezTo>
                      <a:pt x="31701" y="112966"/>
                      <a:pt x="37275" y="119580"/>
                      <a:pt x="44626" y="124505"/>
                    </a:cubicBezTo>
                    <a:cubicBezTo>
                      <a:pt x="51963" y="129444"/>
                      <a:pt x="60772" y="131914"/>
                      <a:pt x="71055" y="131914"/>
                    </a:cubicBezTo>
                    <a:cubicBezTo>
                      <a:pt x="90812" y="131914"/>
                      <a:pt x="105427" y="122310"/>
                      <a:pt x="114901" y="103088"/>
                    </a:cubicBezTo>
                    <a:lnTo>
                      <a:pt x="131524" y="113096"/>
                    </a:lnTo>
                    <a:cubicBezTo>
                      <a:pt x="125516" y="126050"/>
                      <a:pt x="117068" y="135958"/>
                      <a:pt x="106193" y="142832"/>
                    </a:cubicBezTo>
                    <a:cubicBezTo>
                      <a:pt x="95318" y="149707"/>
                      <a:pt x="83129" y="153144"/>
                      <a:pt x="69654" y="153144"/>
                    </a:cubicBezTo>
                    <a:cubicBezTo>
                      <a:pt x="56599" y="153158"/>
                      <a:pt x="44756" y="149995"/>
                      <a:pt x="34141" y="143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2" name="Forma libre: forma 101">
                <a:extLst>
                  <a:ext uri="{FF2B5EF4-FFF2-40B4-BE49-F238E27FC236}">
                    <a16:creationId xmlns:a16="http://schemas.microsoft.com/office/drawing/2014/main" id="{F5069D21-D52F-2FFA-8E44-D814BBF32439}"/>
                  </a:ext>
                </a:extLst>
              </p:cNvPr>
              <p:cNvSpPr/>
              <p:nvPr/>
            </p:nvSpPr>
            <p:spPr>
              <a:xfrm>
                <a:off x="-4182952" y="-270924"/>
                <a:ext cx="92487" cy="110322"/>
              </a:xfrm>
              <a:custGeom>
                <a:avLst/>
                <a:gdLst>
                  <a:gd name="connsiteX0" fmla="*/ 9315 w 92487"/>
                  <a:gd name="connsiteY0" fmla="*/ 98899 h 110322"/>
                  <a:gd name="connsiteX1" fmla="*/ 0 w 92487"/>
                  <a:gd name="connsiteY1" fmla="*/ 67473 h 110322"/>
                  <a:gd name="connsiteX2" fmla="*/ 0 w 92487"/>
                  <a:gd name="connsiteY2" fmla="*/ 0 h 110322"/>
                  <a:gd name="connsiteX3" fmla="*/ 21822 w 92487"/>
                  <a:gd name="connsiteY3" fmla="*/ 0 h 110322"/>
                  <a:gd name="connsiteX4" fmla="*/ 21822 w 92487"/>
                  <a:gd name="connsiteY4" fmla="*/ 64065 h 110322"/>
                  <a:gd name="connsiteX5" fmla="*/ 27223 w 92487"/>
                  <a:gd name="connsiteY5" fmla="*/ 85093 h 110322"/>
                  <a:gd name="connsiteX6" fmla="*/ 43442 w 92487"/>
                  <a:gd name="connsiteY6" fmla="*/ 91693 h 110322"/>
                  <a:gd name="connsiteX7" fmla="*/ 63964 w 92487"/>
                  <a:gd name="connsiteY7" fmla="*/ 80789 h 110322"/>
                  <a:gd name="connsiteX8" fmla="*/ 70665 w 92487"/>
                  <a:gd name="connsiteY8" fmla="*/ 55862 h 110322"/>
                  <a:gd name="connsiteX9" fmla="*/ 70665 w 92487"/>
                  <a:gd name="connsiteY9" fmla="*/ 0 h 110322"/>
                  <a:gd name="connsiteX10" fmla="*/ 92487 w 92487"/>
                  <a:gd name="connsiteY10" fmla="*/ 0 h 110322"/>
                  <a:gd name="connsiteX11" fmla="*/ 92487 w 92487"/>
                  <a:gd name="connsiteY11" fmla="*/ 107117 h 110322"/>
                  <a:gd name="connsiteX12" fmla="*/ 73467 w 92487"/>
                  <a:gd name="connsiteY12" fmla="*/ 107117 h 110322"/>
                  <a:gd name="connsiteX13" fmla="*/ 73467 w 92487"/>
                  <a:gd name="connsiteY13" fmla="*/ 85497 h 110322"/>
                  <a:gd name="connsiteX14" fmla="*/ 71864 w 92487"/>
                  <a:gd name="connsiteY14" fmla="*/ 85497 h 110322"/>
                  <a:gd name="connsiteX15" fmla="*/ 57956 w 92487"/>
                  <a:gd name="connsiteY15" fmla="*/ 103318 h 110322"/>
                  <a:gd name="connsiteX16" fmla="*/ 36033 w 92487"/>
                  <a:gd name="connsiteY16" fmla="*/ 110323 h 110322"/>
                  <a:gd name="connsiteX17" fmla="*/ 9315 w 92487"/>
                  <a:gd name="connsiteY17" fmla="*/ 98899 h 11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487" h="110322">
                    <a:moveTo>
                      <a:pt x="9315" y="98899"/>
                    </a:moveTo>
                    <a:cubicBezTo>
                      <a:pt x="3105" y="91288"/>
                      <a:pt x="0" y="80818"/>
                      <a:pt x="0" y="67473"/>
                    </a:cubicBez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64065"/>
                    </a:lnTo>
                    <a:cubicBezTo>
                      <a:pt x="21822" y="73669"/>
                      <a:pt x="23627" y="80688"/>
                      <a:pt x="27223" y="85093"/>
                    </a:cubicBezTo>
                    <a:cubicBezTo>
                      <a:pt x="30834" y="89498"/>
                      <a:pt x="36235" y="91693"/>
                      <a:pt x="43442" y="91693"/>
                    </a:cubicBezTo>
                    <a:cubicBezTo>
                      <a:pt x="52656" y="91693"/>
                      <a:pt x="59487" y="88053"/>
                      <a:pt x="63964" y="80789"/>
                    </a:cubicBezTo>
                    <a:cubicBezTo>
                      <a:pt x="68441" y="73510"/>
                      <a:pt x="70665" y="65206"/>
                      <a:pt x="70665" y="55862"/>
                    </a:cubicBezTo>
                    <a:lnTo>
                      <a:pt x="70665" y="0"/>
                    </a:lnTo>
                    <a:lnTo>
                      <a:pt x="92487" y="0"/>
                    </a:lnTo>
                    <a:lnTo>
                      <a:pt x="92487" y="107117"/>
                    </a:lnTo>
                    <a:lnTo>
                      <a:pt x="73467" y="107117"/>
                    </a:lnTo>
                    <a:lnTo>
                      <a:pt x="73467" y="85497"/>
                    </a:lnTo>
                    <a:lnTo>
                      <a:pt x="71864" y="85497"/>
                    </a:lnTo>
                    <a:cubicBezTo>
                      <a:pt x="68658" y="92704"/>
                      <a:pt x="64022" y="98639"/>
                      <a:pt x="57956" y="103318"/>
                    </a:cubicBezTo>
                    <a:cubicBezTo>
                      <a:pt x="51876" y="107983"/>
                      <a:pt x="44568" y="110323"/>
                      <a:pt x="36033" y="110323"/>
                    </a:cubicBezTo>
                    <a:cubicBezTo>
                      <a:pt x="24436" y="110309"/>
                      <a:pt x="15525" y="106510"/>
                      <a:pt x="9315" y="98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3" name="Forma libre: forma 102">
                <a:extLst>
                  <a:ext uri="{FF2B5EF4-FFF2-40B4-BE49-F238E27FC236}">
                    <a16:creationId xmlns:a16="http://schemas.microsoft.com/office/drawing/2014/main" id="{2E803566-861B-3AFA-5F65-9699CE35BC6F}"/>
                  </a:ext>
                </a:extLst>
              </p:cNvPr>
              <p:cNvSpPr/>
              <p:nvPr/>
            </p:nvSpPr>
            <p:spPr>
              <a:xfrm>
                <a:off x="-4075329" y="-273928"/>
                <a:ext cx="87649" cy="112749"/>
              </a:xfrm>
              <a:custGeom>
                <a:avLst/>
                <a:gdLst>
                  <a:gd name="connsiteX0" fmla="*/ 19425 w 87649"/>
                  <a:gd name="connsiteY0" fmla="*/ 106106 h 112749"/>
                  <a:gd name="connsiteX1" fmla="*/ 0 w 87649"/>
                  <a:gd name="connsiteY1" fmla="*/ 85685 h 112749"/>
                  <a:gd name="connsiteX2" fmla="*/ 15410 w 87649"/>
                  <a:gd name="connsiteY2" fmla="*/ 75474 h 112749"/>
                  <a:gd name="connsiteX3" fmla="*/ 29317 w 87649"/>
                  <a:gd name="connsiteY3" fmla="*/ 89584 h 112749"/>
                  <a:gd name="connsiteX4" fmla="*/ 47630 w 87649"/>
                  <a:gd name="connsiteY4" fmla="*/ 94090 h 112749"/>
                  <a:gd name="connsiteX5" fmla="*/ 62448 w 87649"/>
                  <a:gd name="connsiteY5" fmla="*/ 90682 h 112749"/>
                  <a:gd name="connsiteX6" fmla="*/ 67849 w 87649"/>
                  <a:gd name="connsiteY6" fmla="*/ 82074 h 112749"/>
                  <a:gd name="connsiteX7" fmla="*/ 61841 w 87649"/>
                  <a:gd name="connsiteY7" fmla="*/ 73568 h 112749"/>
                  <a:gd name="connsiteX8" fmla="*/ 44019 w 87649"/>
                  <a:gd name="connsiteY8" fmla="*/ 66260 h 112749"/>
                  <a:gd name="connsiteX9" fmla="*/ 24797 w 87649"/>
                  <a:gd name="connsiteY9" fmla="*/ 59054 h 112749"/>
                  <a:gd name="connsiteX10" fmla="*/ 11785 w 87649"/>
                  <a:gd name="connsiteY10" fmla="*/ 48944 h 112749"/>
                  <a:gd name="connsiteX11" fmla="*/ 6181 w 87649"/>
                  <a:gd name="connsiteY11" fmla="*/ 31426 h 112749"/>
                  <a:gd name="connsiteX12" fmla="*/ 11481 w 87649"/>
                  <a:gd name="connsiteY12" fmla="*/ 15410 h 112749"/>
                  <a:gd name="connsiteX13" fmla="*/ 25389 w 87649"/>
                  <a:gd name="connsiteY13" fmla="*/ 4102 h 112749"/>
                  <a:gd name="connsiteX14" fmla="*/ 43413 w 87649"/>
                  <a:gd name="connsiteY14" fmla="*/ 0 h 112749"/>
                  <a:gd name="connsiteX15" fmla="*/ 70347 w 87649"/>
                  <a:gd name="connsiteY15" fmla="*/ 7611 h 112749"/>
                  <a:gd name="connsiteX16" fmla="*/ 86667 w 87649"/>
                  <a:gd name="connsiteY16" fmla="*/ 27238 h 112749"/>
                  <a:gd name="connsiteX17" fmla="*/ 69856 w 87649"/>
                  <a:gd name="connsiteY17" fmla="*/ 35845 h 112749"/>
                  <a:gd name="connsiteX18" fmla="*/ 58548 w 87649"/>
                  <a:gd name="connsiteY18" fmla="*/ 23439 h 112749"/>
                  <a:gd name="connsiteX19" fmla="*/ 43427 w 87649"/>
                  <a:gd name="connsiteY19" fmla="*/ 19035 h 112749"/>
                  <a:gd name="connsiteX20" fmla="*/ 31209 w 87649"/>
                  <a:gd name="connsiteY20" fmla="*/ 22544 h 112749"/>
                  <a:gd name="connsiteX21" fmla="*/ 26805 w 87649"/>
                  <a:gd name="connsiteY21" fmla="*/ 31455 h 112749"/>
                  <a:gd name="connsiteX22" fmla="*/ 30011 w 87649"/>
                  <a:gd name="connsiteY22" fmla="*/ 39066 h 112749"/>
                  <a:gd name="connsiteX23" fmla="*/ 38012 w 87649"/>
                  <a:gd name="connsiteY23" fmla="*/ 44077 h 112749"/>
                  <a:gd name="connsiteX24" fmla="*/ 52627 w 87649"/>
                  <a:gd name="connsiteY24" fmla="*/ 49276 h 112749"/>
                  <a:gd name="connsiteX25" fmla="*/ 69842 w 87649"/>
                  <a:gd name="connsiteY25" fmla="*/ 56079 h 112749"/>
                  <a:gd name="connsiteX26" fmla="*/ 82248 w 87649"/>
                  <a:gd name="connsiteY26" fmla="*/ 65986 h 112749"/>
                  <a:gd name="connsiteX27" fmla="*/ 87649 w 87649"/>
                  <a:gd name="connsiteY27" fmla="*/ 82710 h 112749"/>
                  <a:gd name="connsiteX28" fmla="*/ 82147 w 87649"/>
                  <a:gd name="connsiteY28" fmla="*/ 98726 h 112749"/>
                  <a:gd name="connsiteX29" fmla="*/ 67430 w 87649"/>
                  <a:gd name="connsiteY29" fmla="*/ 109139 h 112749"/>
                  <a:gd name="connsiteX30" fmla="*/ 47413 w 87649"/>
                  <a:gd name="connsiteY30" fmla="*/ 112749 h 112749"/>
                  <a:gd name="connsiteX31" fmla="*/ 19425 w 87649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49" h="112749">
                    <a:moveTo>
                      <a:pt x="19425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7"/>
                      <a:pt x="23656" y="86580"/>
                      <a:pt x="29317" y="89584"/>
                    </a:cubicBezTo>
                    <a:cubicBezTo>
                      <a:pt x="34993" y="92588"/>
                      <a:pt x="41102" y="94090"/>
                      <a:pt x="47630" y="94090"/>
                    </a:cubicBezTo>
                    <a:cubicBezTo>
                      <a:pt x="53898" y="94090"/>
                      <a:pt x="58837" y="92964"/>
                      <a:pt x="62448" y="90682"/>
                    </a:cubicBezTo>
                    <a:cubicBezTo>
                      <a:pt x="66058" y="88414"/>
                      <a:pt x="67849" y="85540"/>
                      <a:pt x="67849" y="82074"/>
                    </a:cubicBezTo>
                    <a:cubicBezTo>
                      <a:pt x="67849" y="78738"/>
                      <a:pt x="65842" y="75908"/>
                      <a:pt x="61841" y="73568"/>
                    </a:cubicBezTo>
                    <a:cubicBezTo>
                      <a:pt x="57841" y="71228"/>
                      <a:pt x="51891" y="68802"/>
                      <a:pt x="44019" y="66260"/>
                    </a:cubicBezTo>
                    <a:cubicBezTo>
                      <a:pt x="36149" y="63733"/>
                      <a:pt x="29736" y="61321"/>
                      <a:pt x="24797" y="59054"/>
                    </a:cubicBezTo>
                    <a:cubicBezTo>
                      <a:pt x="19858" y="56786"/>
                      <a:pt x="15525" y="53421"/>
                      <a:pt x="11785" y="48944"/>
                    </a:cubicBezTo>
                    <a:cubicBezTo>
                      <a:pt x="8044" y="44482"/>
                      <a:pt x="6181" y="38633"/>
                      <a:pt x="6181" y="31426"/>
                    </a:cubicBezTo>
                    <a:cubicBezTo>
                      <a:pt x="6181" y="25548"/>
                      <a:pt x="7943" y="20219"/>
                      <a:pt x="11481" y="15410"/>
                    </a:cubicBezTo>
                    <a:cubicBezTo>
                      <a:pt x="15020" y="10601"/>
                      <a:pt x="19656" y="6831"/>
                      <a:pt x="25389" y="4102"/>
                    </a:cubicBezTo>
                    <a:cubicBezTo>
                      <a:pt x="31123" y="1372"/>
                      <a:pt x="37131" y="0"/>
                      <a:pt x="43413" y="0"/>
                    </a:cubicBezTo>
                    <a:cubicBezTo>
                      <a:pt x="53696" y="0"/>
                      <a:pt x="62664" y="2542"/>
                      <a:pt x="70347" y="7611"/>
                    </a:cubicBezTo>
                    <a:cubicBezTo>
                      <a:pt x="78016" y="12680"/>
                      <a:pt x="83461" y="19222"/>
                      <a:pt x="86667" y="27238"/>
                    </a:cubicBezTo>
                    <a:lnTo>
                      <a:pt x="69856" y="35845"/>
                    </a:lnTo>
                    <a:cubicBezTo>
                      <a:pt x="67315" y="30502"/>
                      <a:pt x="63545" y="26371"/>
                      <a:pt x="58548" y="23439"/>
                    </a:cubicBezTo>
                    <a:cubicBezTo>
                      <a:pt x="53537" y="20508"/>
                      <a:pt x="48497" y="19035"/>
                      <a:pt x="43427" y="19035"/>
                    </a:cubicBezTo>
                    <a:cubicBezTo>
                      <a:pt x="38228" y="19035"/>
                      <a:pt x="34156" y="20204"/>
                      <a:pt x="31209" y="22544"/>
                    </a:cubicBezTo>
                    <a:cubicBezTo>
                      <a:pt x="28278" y="24884"/>
                      <a:pt x="26805" y="27844"/>
                      <a:pt x="26805" y="31455"/>
                    </a:cubicBezTo>
                    <a:cubicBezTo>
                      <a:pt x="26805" y="34531"/>
                      <a:pt x="27873" y="37058"/>
                      <a:pt x="30011" y="39066"/>
                    </a:cubicBezTo>
                    <a:cubicBezTo>
                      <a:pt x="32148" y="41073"/>
                      <a:pt x="34820" y="42734"/>
                      <a:pt x="38012" y="44077"/>
                    </a:cubicBezTo>
                    <a:cubicBezTo>
                      <a:pt x="41218" y="45420"/>
                      <a:pt x="46085" y="47153"/>
                      <a:pt x="52627" y="49276"/>
                    </a:cubicBezTo>
                    <a:cubicBezTo>
                      <a:pt x="59429" y="51544"/>
                      <a:pt x="65177" y="53811"/>
                      <a:pt x="69842" y="56079"/>
                    </a:cubicBezTo>
                    <a:cubicBezTo>
                      <a:pt x="74507" y="58346"/>
                      <a:pt x="78651" y="61653"/>
                      <a:pt x="82248" y="65986"/>
                    </a:cubicBezTo>
                    <a:cubicBezTo>
                      <a:pt x="85858" y="70319"/>
                      <a:pt x="87649" y="75893"/>
                      <a:pt x="87649" y="82710"/>
                    </a:cubicBezTo>
                    <a:cubicBezTo>
                      <a:pt x="87649" y="88848"/>
                      <a:pt x="85815" y="94191"/>
                      <a:pt x="82147" y="98726"/>
                    </a:cubicBezTo>
                    <a:cubicBezTo>
                      <a:pt x="78478" y="103261"/>
                      <a:pt x="73568" y="106741"/>
                      <a:pt x="67430" y="109139"/>
                    </a:cubicBezTo>
                    <a:cubicBezTo>
                      <a:pt x="61292" y="111536"/>
                      <a:pt x="54620" y="112749"/>
                      <a:pt x="47413" y="112749"/>
                    </a:cubicBezTo>
                    <a:cubicBezTo>
                      <a:pt x="37304" y="112720"/>
                      <a:pt x="27960" y="110511"/>
                      <a:pt x="19425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4" name="Forma libre: forma 103">
                <a:extLst>
                  <a:ext uri="{FF2B5EF4-FFF2-40B4-BE49-F238E27FC236}">
                    <a16:creationId xmlns:a16="http://schemas.microsoft.com/office/drawing/2014/main" id="{24B40094-2C10-47A0-D684-4F7397595ACF}"/>
                  </a:ext>
                </a:extLst>
              </p:cNvPr>
              <p:cNvSpPr/>
              <p:nvPr/>
            </p:nvSpPr>
            <p:spPr>
              <a:xfrm>
                <a:off x="-3979853" y="-294956"/>
                <a:ext cx="64873" cy="131119"/>
              </a:xfrm>
              <a:custGeom>
                <a:avLst/>
                <a:gdLst>
                  <a:gd name="connsiteX0" fmla="*/ 16825 w 64873"/>
                  <a:gd name="connsiteY0" fmla="*/ 107709 h 131119"/>
                  <a:gd name="connsiteX1" fmla="*/ 16623 w 64873"/>
                  <a:gd name="connsiteY1" fmla="*/ 41434 h 131119"/>
                  <a:gd name="connsiteX2" fmla="*/ 0 w 64873"/>
                  <a:gd name="connsiteY2" fmla="*/ 41434 h 131119"/>
                  <a:gd name="connsiteX3" fmla="*/ 0 w 64873"/>
                  <a:gd name="connsiteY3" fmla="*/ 24017 h 131119"/>
                  <a:gd name="connsiteX4" fmla="*/ 16623 w 64873"/>
                  <a:gd name="connsiteY4" fmla="*/ 24017 h 131119"/>
                  <a:gd name="connsiteX5" fmla="*/ 18024 w 64873"/>
                  <a:gd name="connsiteY5" fmla="*/ 0 h 131119"/>
                  <a:gd name="connsiteX6" fmla="*/ 38243 w 64873"/>
                  <a:gd name="connsiteY6" fmla="*/ 0 h 131119"/>
                  <a:gd name="connsiteX7" fmla="*/ 38243 w 64873"/>
                  <a:gd name="connsiteY7" fmla="*/ 24017 h 131119"/>
                  <a:gd name="connsiteX8" fmla="*/ 64874 w 64873"/>
                  <a:gd name="connsiteY8" fmla="*/ 24017 h 131119"/>
                  <a:gd name="connsiteX9" fmla="*/ 64874 w 64873"/>
                  <a:gd name="connsiteY9" fmla="*/ 41434 h 131119"/>
                  <a:gd name="connsiteX10" fmla="*/ 38445 w 64873"/>
                  <a:gd name="connsiteY10" fmla="*/ 41434 h 131119"/>
                  <a:gd name="connsiteX11" fmla="*/ 38445 w 64873"/>
                  <a:gd name="connsiteY11" fmla="*/ 106496 h 131119"/>
                  <a:gd name="connsiteX12" fmla="*/ 39340 w 64873"/>
                  <a:gd name="connsiteY12" fmla="*/ 110597 h 131119"/>
                  <a:gd name="connsiteX13" fmla="*/ 42647 w 64873"/>
                  <a:gd name="connsiteY13" fmla="*/ 111695 h 131119"/>
                  <a:gd name="connsiteX14" fmla="*/ 64874 w 64873"/>
                  <a:gd name="connsiteY14" fmla="*/ 111695 h 131119"/>
                  <a:gd name="connsiteX15" fmla="*/ 64874 w 64873"/>
                  <a:gd name="connsiteY15" fmla="*/ 131119 h 131119"/>
                  <a:gd name="connsiteX16" fmla="*/ 35036 w 64873"/>
                  <a:gd name="connsiteY16" fmla="*/ 131119 h 131119"/>
                  <a:gd name="connsiteX17" fmla="*/ 16825 w 64873"/>
                  <a:gd name="connsiteY17" fmla="*/ 107709 h 1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873" h="131119">
                    <a:moveTo>
                      <a:pt x="16825" y="107709"/>
                    </a:moveTo>
                    <a:lnTo>
                      <a:pt x="16623" y="41434"/>
                    </a:lnTo>
                    <a:lnTo>
                      <a:pt x="0" y="41434"/>
                    </a:lnTo>
                    <a:lnTo>
                      <a:pt x="0" y="24017"/>
                    </a:lnTo>
                    <a:lnTo>
                      <a:pt x="16623" y="24017"/>
                    </a:lnTo>
                    <a:lnTo>
                      <a:pt x="18024" y="0"/>
                    </a:lnTo>
                    <a:lnTo>
                      <a:pt x="38243" y="0"/>
                    </a:lnTo>
                    <a:lnTo>
                      <a:pt x="38243" y="24017"/>
                    </a:lnTo>
                    <a:lnTo>
                      <a:pt x="64874" y="24017"/>
                    </a:lnTo>
                    <a:lnTo>
                      <a:pt x="64874" y="41434"/>
                    </a:lnTo>
                    <a:lnTo>
                      <a:pt x="38445" y="41434"/>
                    </a:lnTo>
                    <a:lnTo>
                      <a:pt x="38445" y="106496"/>
                    </a:lnTo>
                    <a:cubicBezTo>
                      <a:pt x="38445" y="108503"/>
                      <a:pt x="38748" y="109861"/>
                      <a:pt x="39340" y="110597"/>
                    </a:cubicBezTo>
                    <a:cubicBezTo>
                      <a:pt x="39947" y="111334"/>
                      <a:pt x="41044" y="111695"/>
                      <a:pt x="42647" y="111695"/>
                    </a:cubicBezTo>
                    <a:lnTo>
                      <a:pt x="64874" y="111695"/>
                    </a:lnTo>
                    <a:lnTo>
                      <a:pt x="64874" y="131119"/>
                    </a:lnTo>
                    <a:lnTo>
                      <a:pt x="35036" y="131119"/>
                    </a:lnTo>
                    <a:cubicBezTo>
                      <a:pt x="22890" y="131134"/>
                      <a:pt x="16825" y="123335"/>
                      <a:pt x="16825" y="107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5" name="Forma libre: forma 104">
                <a:extLst>
                  <a:ext uri="{FF2B5EF4-FFF2-40B4-BE49-F238E27FC236}">
                    <a16:creationId xmlns:a16="http://schemas.microsoft.com/office/drawing/2014/main" id="{C6394F48-81AC-6EB5-7641-431854C2A59E}"/>
                  </a:ext>
                </a:extLst>
              </p:cNvPr>
              <p:cNvSpPr/>
              <p:nvPr/>
            </p:nvSpPr>
            <p:spPr>
              <a:xfrm>
                <a:off x="-3910170" y="-273928"/>
                <a:ext cx="103304" cy="112908"/>
              </a:xfrm>
              <a:custGeom>
                <a:avLst/>
                <a:gdLst>
                  <a:gd name="connsiteX0" fmla="*/ 24739 w 103304"/>
                  <a:gd name="connsiteY0" fmla="*/ 105702 h 112908"/>
                  <a:gd name="connsiteX1" fmla="*/ 6513 w 103304"/>
                  <a:gd name="connsiteY1" fmla="*/ 85584 h 112908"/>
                  <a:gd name="connsiteX2" fmla="*/ 0 w 103304"/>
                  <a:gd name="connsiteY2" fmla="*/ 56454 h 112908"/>
                  <a:gd name="connsiteX3" fmla="*/ 6600 w 103304"/>
                  <a:gd name="connsiteY3" fmla="*/ 27223 h 112908"/>
                  <a:gd name="connsiteX4" fmla="*/ 25115 w 103304"/>
                  <a:gd name="connsiteY4" fmla="*/ 7207 h 112908"/>
                  <a:gd name="connsiteX5" fmla="*/ 52237 w 103304"/>
                  <a:gd name="connsiteY5" fmla="*/ 0 h 112908"/>
                  <a:gd name="connsiteX6" fmla="*/ 78868 w 103304"/>
                  <a:gd name="connsiteY6" fmla="*/ 7308 h 112908"/>
                  <a:gd name="connsiteX7" fmla="*/ 96892 w 103304"/>
                  <a:gd name="connsiteY7" fmla="*/ 27425 h 112908"/>
                  <a:gd name="connsiteX8" fmla="*/ 103304 w 103304"/>
                  <a:gd name="connsiteY8" fmla="*/ 56252 h 112908"/>
                  <a:gd name="connsiteX9" fmla="*/ 96704 w 103304"/>
                  <a:gd name="connsiteY9" fmla="*/ 84977 h 112908"/>
                  <a:gd name="connsiteX10" fmla="*/ 78290 w 103304"/>
                  <a:gd name="connsiteY10" fmla="*/ 105398 h 112908"/>
                  <a:gd name="connsiteX11" fmla="*/ 51457 w 103304"/>
                  <a:gd name="connsiteY11" fmla="*/ 112908 h 112908"/>
                  <a:gd name="connsiteX12" fmla="*/ 24739 w 103304"/>
                  <a:gd name="connsiteY12" fmla="*/ 105702 h 112908"/>
                  <a:gd name="connsiteX13" fmla="*/ 29043 w 103304"/>
                  <a:gd name="connsiteY13" fmla="*/ 83389 h 112908"/>
                  <a:gd name="connsiteX14" fmla="*/ 51674 w 103304"/>
                  <a:gd name="connsiteY14" fmla="*/ 94105 h 112908"/>
                  <a:gd name="connsiteX15" fmla="*/ 74203 w 103304"/>
                  <a:gd name="connsiteY15" fmla="*/ 83389 h 112908"/>
                  <a:gd name="connsiteX16" fmla="*/ 82507 w 103304"/>
                  <a:gd name="connsiteY16" fmla="*/ 56454 h 112908"/>
                  <a:gd name="connsiteX17" fmla="*/ 74506 w 103304"/>
                  <a:gd name="connsiteY17" fmla="*/ 29520 h 112908"/>
                  <a:gd name="connsiteX18" fmla="*/ 52078 w 103304"/>
                  <a:gd name="connsiteY18" fmla="*/ 18804 h 112908"/>
                  <a:gd name="connsiteX19" fmla="*/ 29158 w 103304"/>
                  <a:gd name="connsiteY19" fmla="*/ 29520 h 112908"/>
                  <a:gd name="connsiteX20" fmla="*/ 20854 w 103304"/>
                  <a:gd name="connsiteY20" fmla="*/ 56454 h 112908"/>
                  <a:gd name="connsiteX21" fmla="*/ 29043 w 103304"/>
                  <a:gd name="connsiteY21" fmla="*/ 83389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4" h="112908">
                    <a:moveTo>
                      <a:pt x="24739" y="105702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1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5" y="18688"/>
                      <a:pt x="17171" y="12001"/>
                      <a:pt x="25115" y="7207"/>
                    </a:cubicBezTo>
                    <a:cubicBezTo>
                      <a:pt x="33058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7" y="35975"/>
                      <a:pt x="103304" y="45579"/>
                      <a:pt x="103304" y="56252"/>
                    </a:cubicBezTo>
                    <a:cubicBezTo>
                      <a:pt x="103304" y="66795"/>
                      <a:pt x="101109" y="76370"/>
                      <a:pt x="96704" y="84977"/>
                    </a:cubicBezTo>
                    <a:cubicBezTo>
                      <a:pt x="92299" y="93585"/>
                      <a:pt x="86161" y="100387"/>
                      <a:pt x="78290" y="105398"/>
                    </a:cubicBezTo>
                    <a:cubicBezTo>
                      <a:pt x="70420" y="110410"/>
                      <a:pt x="61466" y="112908"/>
                      <a:pt x="51457" y="112908"/>
                    </a:cubicBezTo>
                    <a:cubicBezTo>
                      <a:pt x="41449" y="112908"/>
                      <a:pt x="32538" y="110511"/>
                      <a:pt x="24739" y="105702"/>
                    </a:cubicBezTo>
                    <a:close/>
                    <a:moveTo>
                      <a:pt x="29043" y="83389"/>
                    </a:moveTo>
                    <a:cubicBezTo>
                      <a:pt x="34516" y="90537"/>
                      <a:pt x="42055" y="94105"/>
                      <a:pt x="51674" y="94105"/>
                    </a:cubicBezTo>
                    <a:cubicBezTo>
                      <a:pt x="61148" y="94105"/>
                      <a:pt x="68658" y="90537"/>
                      <a:pt x="74203" y="83389"/>
                    </a:cubicBezTo>
                    <a:cubicBezTo>
                      <a:pt x="79735" y="76254"/>
                      <a:pt x="82507" y="67271"/>
                      <a:pt x="82507" y="56454"/>
                    </a:cubicBezTo>
                    <a:cubicBezTo>
                      <a:pt x="82507" y="45637"/>
                      <a:pt x="79836" y="36668"/>
                      <a:pt x="74506" y="29520"/>
                    </a:cubicBezTo>
                    <a:cubicBezTo>
                      <a:pt x="69163" y="22385"/>
                      <a:pt x="61697" y="18804"/>
                      <a:pt x="52078" y="18804"/>
                    </a:cubicBezTo>
                    <a:cubicBezTo>
                      <a:pt x="42330" y="18804"/>
                      <a:pt x="34690" y="22371"/>
                      <a:pt x="29158" y="29520"/>
                    </a:cubicBezTo>
                    <a:cubicBezTo>
                      <a:pt x="23613" y="36654"/>
                      <a:pt x="20854" y="45637"/>
                      <a:pt x="20854" y="56454"/>
                    </a:cubicBezTo>
                    <a:cubicBezTo>
                      <a:pt x="20825" y="67271"/>
                      <a:pt x="23570" y="76240"/>
                      <a:pt x="29043" y="833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6" name="Forma libre: forma 105">
                <a:extLst>
                  <a:ext uri="{FF2B5EF4-FFF2-40B4-BE49-F238E27FC236}">
                    <a16:creationId xmlns:a16="http://schemas.microsoft.com/office/drawing/2014/main" id="{450508AF-CD46-AF20-B31C-24929144CABA}"/>
                  </a:ext>
                </a:extLst>
              </p:cNvPr>
              <p:cNvSpPr/>
              <p:nvPr/>
            </p:nvSpPr>
            <p:spPr>
              <a:xfrm>
                <a:off x="-3790777" y="-273928"/>
                <a:ext cx="163180" cy="110120"/>
              </a:xfrm>
              <a:custGeom>
                <a:avLst/>
                <a:gdLst>
                  <a:gd name="connsiteX0" fmla="*/ 0 w 163180"/>
                  <a:gd name="connsiteY0" fmla="*/ 3004 h 110120"/>
                  <a:gd name="connsiteX1" fmla="*/ 20017 w 163180"/>
                  <a:gd name="connsiteY1" fmla="*/ 3004 h 110120"/>
                  <a:gd name="connsiteX2" fmla="*/ 20017 w 163180"/>
                  <a:gd name="connsiteY2" fmla="*/ 23627 h 110120"/>
                  <a:gd name="connsiteX3" fmla="*/ 21418 w 163180"/>
                  <a:gd name="connsiteY3" fmla="*/ 23627 h 110120"/>
                  <a:gd name="connsiteX4" fmla="*/ 34329 w 163180"/>
                  <a:gd name="connsiteY4" fmla="*/ 6615 h 110120"/>
                  <a:gd name="connsiteX5" fmla="*/ 56859 w 163180"/>
                  <a:gd name="connsiteY5" fmla="*/ 0 h 110120"/>
                  <a:gd name="connsiteX6" fmla="*/ 77987 w 163180"/>
                  <a:gd name="connsiteY6" fmla="*/ 7004 h 110120"/>
                  <a:gd name="connsiteX7" fmla="*/ 89295 w 163180"/>
                  <a:gd name="connsiteY7" fmla="*/ 26227 h 110120"/>
                  <a:gd name="connsiteX8" fmla="*/ 90696 w 163180"/>
                  <a:gd name="connsiteY8" fmla="*/ 26227 h 110120"/>
                  <a:gd name="connsiteX9" fmla="*/ 104416 w 163180"/>
                  <a:gd name="connsiteY9" fmla="*/ 7106 h 110120"/>
                  <a:gd name="connsiteX10" fmla="*/ 127336 w 163180"/>
                  <a:gd name="connsiteY10" fmla="*/ 0 h 110120"/>
                  <a:gd name="connsiteX11" fmla="*/ 153866 w 163180"/>
                  <a:gd name="connsiteY11" fmla="*/ 11308 h 110120"/>
                  <a:gd name="connsiteX12" fmla="*/ 163181 w 163180"/>
                  <a:gd name="connsiteY12" fmla="*/ 42647 h 110120"/>
                  <a:gd name="connsiteX13" fmla="*/ 163181 w 163180"/>
                  <a:gd name="connsiteY13" fmla="*/ 110121 h 110120"/>
                  <a:gd name="connsiteX14" fmla="*/ 141359 w 163180"/>
                  <a:gd name="connsiteY14" fmla="*/ 110121 h 110120"/>
                  <a:gd name="connsiteX15" fmla="*/ 141359 w 163180"/>
                  <a:gd name="connsiteY15" fmla="*/ 45651 h 110120"/>
                  <a:gd name="connsiteX16" fmla="*/ 136449 w 163180"/>
                  <a:gd name="connsiteY16" fmla="*/ 25736 h 110120"/>
                  <a:gd name="connsiteX17" fmla="*/ 120534 w 163180"/>
                  <a:gd name="connsiteY17" fmla="*/ 18428 h 110120"/>
                  <a:gd name="connsiteX18" fmla="*/ 105225 w 163180"/>
                  <a:gd name="connsiteY18" fmla="*/ 23728 h 110120"/>
                  <a:gd name="connsiteX19" fmla="*/ 95722 w 163180"/>
                  <a:gd name="connsiteY19" fmla="*/ 36842 h 110120"/>
                  <a:gd name="connsiteX20" fmla="*/ 92516 w 163180"/>
                  <a:gd name="connsiteY20" fmla="*/ 52454 h 110120"/>
                  <a:gd name="connsiteX21" fmla="*/ 92516 w 163180"/>
                  <a:gd name="connsiteY21" fmla="*/ 110106 h 110120"/>
                  <a:gd name="connsiteX22" fmla="*/ 70694 w 163180"/>
                  <a:gd name="connsiteY22" fmla="*/ 110106 h 110120"/>
                  <a:gd name="connsiteX23" fmla="*/ 70694 w 163180"/>
                  <a:gd name="connsiteY23" fmla="*/ 45637 h 110120"/>
                  <a:gd name="connsiteX24" fmla="*/ 64888 w 163180"/>
                  <a:gd name="connsiteY24" fmla="*/ 25115 h 110120"/>
                  <a:gd name="connsiteX25" fmla="*/ 48468 w 163180"/>
                  <a:gd name="connsiteY25" fmla="*/ 18414 h 110120"/>
                  <a:gd name="connsiteX26" fmla="*/ 33852 w 163180"/>
                  <a:gd name="connsiteY26" fmla="*/ 23916 h 110120"/>
                  <a:gd name="connsiteX27" fmla="*/ 24840 w 163180"/>
                  <a:gd name="connsiteY27" fmla="*/ 37737 h 110120"/>
                  <a:gd name="connsiteX28" fmla="*/ 21837 w 163180"/>
                  <a:gd name="connsiteY28" fmla="*/ 54259 h 110120"/>
                  <a:gd name="connsiteX29" fmla="*/ 21837 w 163180"/>
                  <a:gd name="connsiteY29" fmla="*/ 110121 h 110120"/>
                  <a:gd name="connsiteX30" fmla="*/ 14 w 163180"/>
                  <a:gd name="connsiteY30" fmla="*/ 110121 h 110120"/>
                  <a:gd name="connsiteX31" fmla="*/ 14 w 163180"/>
                  <a:gd name="connsiteY31" fmla="*/ 3004 h 11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63180" h="110120">
                    <a:moveTo>
                      <a:pt x="0" y="3004"/>
                    </a:moveTo>
                    <a:lnTo>
                      <a:pt x="20017" y="3004"/>
                    </a:lnTo>
                    <a:lnTo>
                      <a:pt x="20017" y="23627"/>
                    </a:lnTo>
                    <a:lnTo>
                      <a:pt x="21418" y="23627"/>
                    </a:lnTo>
                    <a:cubicBezTo>
                      <a:pt x="23685" y="16695"/>
                      <a:pt x="27989" y="11019"/>
                      <a:pt x="34329" y="6615"/>
                    </a:cubicBezTo>
                    <a:cubicBezTo>
                      <a:pt x="40669" y="2210"/>
                      <a:pt x="48179" y="0"/>
                      <a:pt x="56859" y="0"/>
                    </a:cubicBezTo>
                    <a:cubicBezTo>
                      <a:pt x="65538" y="0"/>
                      <a:pt x="72571" y="2340"/>
                      <a:pt x="77987" y="7004"/>
                    </a:cubicBezTo>
                    <a:cubicBezTo>
                      <a:pt x="83389" y="11684"/>
                      <a:pt x="87158" y="18082"/>
                      <a:pt x="89295" y="26227"/>
                    </a:cubicBezTo>
                    <a:lnTo>
                      <a:pt x="90696" y="26227"/>
                    </a:lnTo>
                    <a:cubicBezTo>
                      <a:pt x="93498" y="18226"/>
                      <a:pt x="98076" y="11843"/>
                      <a:pt x="104416" y="7106"/>
                    </a:cubicBezTo>
                    <a:cubicBezTo>
                      <a:pt x="110756" y="2369"/>
                      <a:pt x="118396" y="0"/>
                      <a:pt x="127336" y="0"/>
                    </a:cubicBezTo>
                    <a:cubicBezTo>
                      <a:pt x="138817" y="0"/>
                      <a:pt x="147656" y="3769"/>
                      <a:pt x="153866" y="11308"/>
                    </a:cubicBezTo>
                    <a:cubicBezTo>
                      <a:pt x="160076" y="18847"/>
                      <a:pt x="163181" y="29289"/>
                      <a:pt x="163181" y="42647"/>
                    </a:cubicBezTo>
                    <a:lnTo>
                      <a:pt x="163181" y="110121"/>
                    </a:lnTo>
                    <a:lnTo>
                      <a:pt x="141359" y="110121"/>
                    </a:lnTo>
                    <a:lnTo>
                      <a:pt x="141359" y="45651"/>
                    </a:lnTo>
                    <a:cubicBezTo>
                      <a:pt x="141359" y="37246"/>
                      <a:pt x="139727" y="30603"/>
                      <a:pt x="136449" y="25736"/>
                    </a:cubicBezTo>
                    <a:cubicBezTo>
                      <a:pt x="133170" y="20869"/>
                      <a:pt x="127870" y="18428"/>
                      <a:pt x="120534" y="18428"/>
                    </a:cubicBezTo>
                    <a:cubicBezTo>
                      <a:pt x="114526" y="18428"/>
                      <a:pt x="109428" y="20204"/>
                      <a:pt x="105225" y="23728"/>
                    </a:cubicBezTo>
                    <a:cubicBezTo>
                      <a:pt x="101022" y="27267"/>
                      <a:pt x="97845" y="31643"/>
                      <a:pt x="95722" y="36842"/>
                    </a:cubicBezTo>
                    <a:cubicBezTo>
                      <a:pt x="93585" y="42041"/>
                      <a:pt x="92516" y="47254"/>
                      <a:pt x="92516" y="52454"/>
                    </a:cubicBezTo>
                    <a:lnTo>
                      <a:pt x="92516" y="110106"/>
                    </a:lnTo>
                    <a:lnTo>
                      <a:pt x="70694" y="110106"/>
                    </a:lnTo>
                    <a:lnTo>
                      <a:pt x="70694" y="45637"/>
                    </a:lnTo>
                    <a:cubicBezTo>
                      <a:pt x="70694" y="36423"/>
                      <a:pt x="68759" y="29592"/>
                      <a:pt x="64888" y="25115"/>
                    </a:cubicBezTo>
                    <a:cubicBezTo>
                      <a:pt x="61018" y="20638"/>
                      <a:pt x="55544" y="18414"/>
                      <a:pt x="48468" y="18414"/>
                    </a:cubicBezTo>
                    <a:cubicBezTo>
                      <a:pt x="42734" y="18414"/>
                      <a:pt x="37853" y="20248"/>
                      <a:pt x="33852" y="23916"/>
                    </a:cubicBezTo>
                    <a:cubicBezTo>
                      <a:pt x="29852" y="27584"/>
                      <a:pt x="26848" y="32191"/>
                      <a:pt x="24840" y="37737"/>
                    </a:cubicBezTo>
                    <a:cubicBezTo>
                      <a:pt x="22833" y="43283"/>
                      <a:pt x="21837" y="48785"/>
                      <a:pt x="21837" y="54259"/>
                    </a:cubicBezTo>
                    <a:lnTo>
                      <a:pt x="21837" y="110121"/>
                    </a:lnTo>
                    <a:lnTo>
                      <a:pt x="14" y="110121"/>
                    </a:lnTo>
                    <a:lnTo>
                      <a:pt x="14" y="300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7" name="Forma libre: forma 106">
                <a:extLst>
                  <a:ext uri="{FF2B5EF4-FFF2-40B4-BE49-F238E27FC236}">
                    <a16:creationId xmlns:a16="http://schemas.microsoft.com/office/drawing/2014/main" id="{BCEEC617-A578-258C-4D56-5F5343F04BF2}"/>
                  </a:ext>
                </a:extLst>
              </p:cNvPr>
              <p:cNvSpPr/>
              <p:nvPr/>
            </p:nvSpPr>
            <p:spPr>
              <a:xfrm>
                <a:off x="-3612605" y="-273928"/>
                <a:ext cx="99895" cy="113110"/>
              </a:xfrm>
              <a:custGeom>
                <a:avLst/>
                <a:gdLst>
                  <a:gd name="connsiteX0" fmla="*/ 27526 w 99895"/>
                  <a:gd name="connsiteY0" fmla="*/ 106612 h 113110"/>
                  <a:gd name="connsiteX1" fmla="*/ 7611 w 99895"/>
                  <a:gd name="connsiteY1" fmla="*/ 87288 h 113110"/>
                  <a:gd name="connsiteX2" fmla="*/ 0 w 99895"/>
                  <a:gd name="connsiteY2" fmla="*/ 56656 h 113110"/>
                  <a:gd name="connsiteX3" fmla="*/ 6600 w 99895"/>
                  <a:gd name="connsiteY3" fmla="*/ 27527 h 113110"/>
                  <a:gd name="connsiteX4" fmla="*/ 25115 w 99895"/>
                  <a:gd name="connsiteY4" fmla="*/ 7308 h 113110"/>
                  <a:gd name="connsiteX5" fmla="*/ 51847 w 99895"/>
                  <a:gd name="connsiteY5" fmla="*/ 0 h 113110"/>
                  <a:gd name="connsiteX6" fmla="*/ 77366 w 99895"/>
                  <a:gd name="connsiteY6" fmla="*/ 7004 h 113110"/>
                  <a:gd name="connsiteX7" fmla="*/ 94090 w 99895"/>
                  <a:gd name="connsiteY7" fmla="*/ 25721 h 113110"/>
                  <a:gd name="connsiteX8" fmla="*/ 99896 w 99895"/>
                  <a:gd name="connsiteY8" fmla="*/ 51255 h 113110"/>
                  <a:gd name="connsiteX9" fmla="*/ 99694 w 99895"/>
                  <a:gd name="connsiteY9" fmla="*/ 65466 h 113110"/>
                  <a:gd name="connsiteX10" fmla="*/ 21417 w 99895"/>
                  <a:gd name="connsiteY10" fmla="*/ 65466 h 113110"/>
                  <a:gd name="connsiteX11" fmla="*/ 32928 w 99895"/>
                  <a:gd name="connsiteY11" fmla="*/ 86783 h 113110"/>
                  <a:gd name="connsiteX12" fmla="*/ 54057 w 99895"/>
                  <a:gd name="connsiteY12" fmla="*/ 94292 h 113110"/>
                  <a:gd name="connsiteX13" fmla="*/ 71069 w 99895"/>
                  <a:gd name="connsiteY13" fmla="*/ 90393 h 113110"/>
                  <a:gd name="connsiteX14" fmla="*/ 86089 w 99895"/>
                  <a:gd name="connsiteY14" fmla="*/ 79085 h 113110"/>
                  <a:gd name="connsiteX15" fmla="*/ 98105 w 99895"/>
                  <a:gd name="connsiteY15" fmla="*/ 91693 h 113110"/>
                  <a:gd name="connsiteX16" fmla="*/ 78290 w 99895"/>
                  <a:gd name="connsiteY16" fmla="*/ 107608 h 113110"/>
                  <a:gd name="connsiteX17" fmla="*/ 53869 w 99895"/>
                  <a:gd name="connsiteY17" fmla="*/ 113110 h 113110"/>
                  <a:gd name="connsiteX18" fmla="*/ 27526 w 99895"/>
                  <a:gd name="connsiteY18" fmla="*/ 106612 h 113110"/>
                  <a:gd name="connsiteX19" fmla="*/ 78882 w 99895"/>
                  <a:gd name="connsiteY19" fmla="*/ 48641 h 113110"/>
                  <a:gd name="connsiteX20" fmla="*/ 74680 w 99895"/>
                  <a:gd name="connsiteY20" fmla="*/ 32726 h 113110"/>
                  <a:gd name="connsiteX21" fmla="*/ 64267 w 99895"/>
                  <a:gd name="connsiteY21" fmla="*/ 22414 h 113110"/>
                  <a:gd name="connsiteX22" fmla="*/ 50648 w 99895"/>
                  <a:gd name="connsiteY22" fmla="*/ 18804 h 113110"/>
                  <a:gd name="connsiteX23" fmla="*/ 31729 w 99895"/>
                  <a:gd name="connsiteY23" fmla="*/ 26516 h 113110"/>
                  <a:gd name="connsiteX24" fmla="*/ 21417 w 99895"/>
                  <a:gd name="connsiteY24" fmla="*/ 48641 h 113110"/>
                  <a:gd name="connsiteX25" fmla="*/ 78882 w 99895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5" h="113110">
                    <a:moveTo>
                      <a:pt x="27526" y="106612"/>
                    </a:moveTo>
                    <a:cubicBezTo>
                      <a:pt x="19323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1" y="12175"/>
                      <a:pt x="25115" y="7308"/>
                    </a:cubicBezTo>
                    <a:cubicBezTo>
                      <a:pt x="33058" y="2441"/>
                      <a:pt x="41968" y="0"/>
                      <a:pt x="51847" y="0"/>
                    </a:cubicBezTo>
                    <a:cubicBezTo>
                      <a:pt x="61595" y="0"/>
                      <a:pt x="70102" y="2340"/>
                      <a:pt x="77366" y="7004"/>
                    </a:cubicBezTo>
                    <a:cubicBezTo>
                      <a:pt x="84645" y="11684"/>
                      <a:pt x="90205" y="17923"/>
                      <a:pt x="94090" y="25721"/>
                    </a:cubicBezTo>
                    <a:cubicBezTo>
                      <a:pt x="97960" y="33534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7" y="65466"/>
                    </a:lnTo>
                    <a:cubicBezTo>
                      <a:pt x="23021" y="74680"/>
                      <a:pt x="26848" y="81785"/>
                      <a:pt x="32928" y="86783"/>
                    </a:cubicBezTo>
                    <a:cubicBezTo>
                      <a:pt x="38994" y="91794"/>
                      <a:pt x="46041" y="94292"/>
                      <a:pt x="54057" y="94292"/>
                    </a:cubicBezTo>
                    <a:cubicBezTo>
                      <a:pt x="59790" y="94292"/>
                      <a:pt x="65466" y="92993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1" y="103940"/>
                      <a:pt x="78290" y="107608"/>
                    </a:cubicBezTo>
                    <a:cubicBezTo>
                      <a:pt x="70420" y="111276"/>
                      <a:pt x="62274" y="113110"/>
                      <a:pt x="53869" y="113110"/>
                    </a:cubicBezTo>
                    <a:cubicBezTo>
                      <a:pt x="44510" y="113110"/>
                      <a:pt x="35730" y="110944"/>
                      <a:pt x="27526" y="106612"/>
                    </a:cubicBezTo>
                    <a:close/>
                    <a:moveTo>
                      <a:pt x="78882" y="48641"/>
                    </a:moveTo>
                    <a:cubicBezTo>
                      <a:pt x="78753" y="42503"/>
                      <a:pt x="77351" y="37203"/>
                      <a:pt x="74680" y="32726"/>
                    </a:cubicBezTo>
                    <a:cubicBezTo>
                      <a:pt x="72008" y="28249"/>
                      <a:pt x="68542" y="24812"/>
                      <a:pt x="64267" y="22414"/>
                    </a:cubicBezTo>
                    <a:cubicBezTo>
                      <a:pt x="59992" y="20017"/>
                      <a:pt x="55457" y="18804"/>
                      <a:pt x="50648" y="18804"/>
                    </a:cubicBezTo>
                    <a:cubicBezTo>
                      <a:pt x="43572" y="18804"/>
                      <a:pt x="37260" y="21374"/>
                      <a:pt x="31729" y="26516"/>
                    </a:cubicBezTo>
                    <a:cubicBezTo>
                      <a:pt x="26183" y="31657"/>
                      <a:pt x="22746" y="39023"/>
                      <a:pt x="21417" y="48641"/>
                    </a:cubicBezTo>
                    <a:lnTo>
                      <a:pt x="78882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8" name="Forma libre: forma 107">
                <a:extLst>
                  <a:ext uri="{FF2B5EF4-FFF2-40B4-BE49-F238E27FC236}">
                    <a16:creationId xmlns:a16="http://schemas.microsoft.com/office/drawing/2014/main" id="{1110FFFF-5089-59A6-695B-78D8D2164146}"/>
                  </a:ext>
                </a:extLst>
              </p:cNvPr>
              <p:cNvSpPr/>
              <p:nvPr/>
            </p:nvSpPr>
            <p:spPr>
              <a:xfrm>
                <a:off x="-3496289" y="-271112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5 w 56251"/>
                  <a:gd name="connsiteY1" fmla="*/ 188 h 107304"/>
                  <a:gd name="connsiteX2" fmla="*/ 19425 w 56251"/>
                  <a:gd name="connsiteY2" fmla="*/ 19814 h 107304"/>
                  <a:gd name="connsiteX3" fmla="*/ 20825 w 56251"/>
                  <a:gd name="connsiteY3" fmla="*/ 19814 h 107304"/>
                  <a:gd name="connsiteX4" fmla="*/ 49450 w 56251"/>
                  <a:gd name="connsiteY4" fmla="*/ 0 h 107304"/>
                  <a:gd name="connsiteX5" fmla="*/ 56252 w 56251"/>
                  <a:gd name="connsiteY5" fmla="*/ 0 h 107304"/>
                  <a:gd name="connsiteX6" fmla="*/ 56252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5 h 107304"/>
                  <a:gd name="connsiteX11" fmla="*/ 0 w 56251"/>
                  <a:gd name="connsiteY11" fmla="*/ 107305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5" y="188"/>
                    </a:lnTo>
                    <a:lnTo>
                      <a:pt x="19425" y="19814"/>
                    </a:lnTo>
                    <a:lnTo>
                      <a:pt x="20825" y="19814"/>
                    </a:lnTo>
                    <a:cubicBezTo>
                      <a:pt x="24566" y="6600"/>
                      <a:pt x="34098" y="0"/>
                      <a:pt x="49450" y="0"/>
                    </a:cubicBezTo>
                    <a:lnTo>
                      <a:pt x="56252" y="0"/>
                    </a:lnTo>
                    <a:lnTo>
                      <a:pt x="56252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0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9" name="Forma libre: forma 108">
                <a:extLst>
                  <a:ext uri="{FF2B5EF4-FFF2-40B4-BE49-F238E27FC236}">
                    <a16:creationId xmlns:a16="http://schemas.microsoft.com/office/drawing/2014/main" id="{A332D92E-0228-055C-C441-0B006B16C4E2}"/>
                  </a:ext>
                </a:extLst>
              </p:cNvPr>
              <p:cNvSpPr/>
              <p:nvPr/>
            </p:nvSpPr>
            <p:spPr>
              <a:xfrm>
                <a:off x="-4936019" y="-112191"/>
                <a:ext cx="96502" cy="147135"/>
              </a:xfrm>
              <a:custGeom>
                <a:avLst/>
                <a:gdLst>
                  <a:gd name="connsiteX0" fmla="*/ 0 w 96502"/>
                  <a:gd name="connsiteY0" fmla="*/ 0 h 147135"/>
                  <a:gd name="connsiteX1" fmla="*/ 96502 w 96502"/>
                  <a:gd name="connsiteY1" fmla="*/ 0 h 147135"/>
                  <a:gd name="connsiteX2" fmla="*/ 96502 w 96502"/>
                  <a:gd name="connsiteY2" fmla="*/ 20017 h 147135"/>
                  <a:gd name="connsiteX3" fmla="*/ 21620 w 96502"/>
                  <a:gd name="connsiteY3" fmla="*/ 20017 h 147135"/>
                  <a:gd name="connsiteX4" fmla="*/ 21620 w 96502"/>
                  <a:gd name="connsiteY4" fmla="*/ 65062 h 147135"/>
                  <a:gd name="connsiteX5" fmla="*/ 86494 w 96502"/>
                  <a:gd name="connsiteY5" fmla="*/ 65062 h 147135"/>
                  <a:gd name="connsiteX6" fmla="*/ 86494 w 96502"/>
                  <a:gd name="connsiteY6" fmla="*/ 83475 h 147135"/>
                  <a:gd name="connsiteX7" fmla="*/ 21620 w 96502"/>
                  <a:gd name="connsiteY7" fmla="*/ 83475 h 147135"/>
                  <a:gd name="connsiteX8" fmla="*/ 21620 w 96502"/>
                  <a:gd name="connsiteY8" fmla="*/ 127119 h 147135"/>
                  <a:gd name="connsiteX9" fmla="*/ 96502 w 96502"/>
                  <a:gd name="connsiteY9" fmla="*/ 127119 h 147135"/>
                  <a:gd name="connsiteX10" fmla="*/ 96502 w 96502"/>
                  <a:gd name="connsiteY10" fmla="*/ 147136 h 147135"/>
                  <a:gd name="connsiteX11" fmla="*/ 0 w 96502"/>
                  <a:gd name="connsiteY11" fmla="*/ 147136 h 147135"/>
                  <a:gd name="connsiteX12" fmla="*/ 0 w 96502"/>
                  <a:gd name="connsiteY12" fmla="*/ 0 h 147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502" h="147135">
                    <a:moveTo>
                      <a:pt x="0" y="0"/>
                    </a:moveTo>
                    <a:lnTo>
                      <a:pt x="96502" y="0"/>
                    </a:lnTo>
                    <a:lnTo>
                      <a:pt x="96502" y="20017"/>
                    </a:lnTo>
                    <a:lnTo>
                      <a:pt x="21620" y="20017"/>
                    </a:lnTo>
                    <a:lnTo>
                      <a:pt x="21620" y="65062"/>
                    </a:lnTo>
                    <a:lnTo>
                      <a:pt x="86494" y="65062"/>
                    </a:lnTo>
                    <a:lnTo>
                      <a:pt x="86494" y="83475"/>
                    </a:lnTo>
                    <a:lnTo>
                      <a:pt x="21620" y="83475"/>
                    </a:lnTo>
                    <a:lnTo>
                      <a:pt x="21620" y="127119"/>
                    </a:lnTo>
                    <a:lnTo>
                      <a:pt x="96502" y="127119"/>
                    </a:lnTo>
                    <a:lnTo>
                      <a:pt x="96502" y="147136"/>
                    </a:lnTo>
                    <a:lnTo>
                      <a:pt x="0" y="147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10" name="Forma libre: forma 109">
                <a:extLst>
                  <a:ext uri="{FF2B5EF4-FFF2-40B4-BE49-F238E27FC236}">
                    <a16:creationId xmlns:a16="http://schemas.microsoft.com/office/drawing/2014/main" id="{1F19769E-7B46-DB67-FF7D-D78E4BA8E99A}"/>
                  </a:ext>
                </a:extLst>
              </p:cNvPr>
              <p:cNvSpPr/>
              <p:nvPr/>
            </p:nvSpPr>
            <p:spPr>
              <a:xfrm>
                <a:off x="-4827270" y="-72144"/>
                <a:ext cx="101296" cy="107116"/>
              </a:xfrm>
              <a:custGeom>
                <a:avLst/>
                <a:gdLst>
                  <a:gd name="connsiteX0" fmla="*/ 37044 w 101296"/>
                  <a:gd name="connsiteY0" fmla="*/ 52858 h 107116"/>
                  <a:gd name="connsiteX1" fmla="*/ 0 w 101296"/>
                  <a:gd name="connsiteY1" fmla="*/ 0 h 107116"/>
                  <a:gd name="connsiteX2" fmla="*/ 24219 w 101296"/>
                  <a:gd name="connsiteY2" fmla="*/ 0 h 107116"/>
                  <a:gd name="connsiteX3" fmla="*/ 50648 w 101296"/>
                  <a:gd name="connsiteY3" fmla="*/ 37434 h 107116"/>
                  <a:gd name="connsiteX4" fmla="*/ 51847 w 101296"/>
                  <a:gd name="connsiteY4" fmla="*/ 37434 h 107116"/>
                  <a:gd name="connsiteX5" fmla="*/ 76269 w 101296"/>
                  <a:gd name="connsiteY5" fmla="*/ 0 h 107116"/>
                  <a:gd name="connsiteX6" fmla="*/ 99289 w 101296"/>
                  <a:gd name="connsiteY6" fmla="*/ 0 h 107116"/>
                  <a:gd name="connsiteX7" fmla="*/ 62852 w 101296"/>
                  <a:gd name="connsiteY7" fmla="*/ 52858 h 107116"/>
                  <a:gd name="connsiteX8" fmla="*/ 101297 w 101296"/>
                  <a:gd name="connsiteY8" fmla="*/ 107117 h 107116"/>
                  <a:gd name="connsiteX9" fmla="*/ 77077 w 101296"/>
                  <a:gd name="connsiteY9" fmla="*/ 107117 h 107116"/>
                  <a:gd name="connsiteX10" fmla="*/ 49652 w 101296"/>
                  <a:gd name="connsiteY10" fmla="*/ 68080 h 107116"/>
                  <a:gd name="connsiteX11" fmla="*/ 48453 w 101296"/>
                  <a:gd name="connsiteY11" fmla="*/ 68080 h 107116"/>
                  <a:gd name="connsiteX12" fmla="*/ 22833 w 101296"/>
                  <a:gd name="connsiteY12" fmla="*/ 107117 h 107116"/>
                  <a:gd name="connsiteX13" fmla="*/ 14 w 101296"/>
                  <a:gd name="connsiteY13" fmla="*/ 107117 h 107116"/>
                  <a:gd name="connsiteX14" fmla="*/ 37044 w 101296"/>
                  <a:gd name="connsiteY14" fmla="*/ 52858 h 107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01296" h="107116">
                    <a:moveTo>
                      <a:pt x="37044" y="52858"/>
                    </a:moveTo>
                    <a:lnTo>
                      <a:pt x="0" y="0"/>
                    </a:lnTo>
                    <a:lnTo>
                      <a:pt x="24219" y="0"/>
                    </a:lnTo>
                    <a:lnTo>
                      <a:pt x="50648" y="37434"/>
                    </a:lnTo>
                    <a:lnTo>
                      <a:pt x="51847" y="37434"/>
                    </a:lnTo>
                    <a:lnTo>
                      <a:pt x="76269" y="0"/>
                    </a:lnTo>
                    <a:lnTo>
                      <a:pt x="99289" y="0"/>
                    </a:lnTo>
                    <a:lnTo>
                      <a:pt x="62852" y="52858"/>
                    </a:lnTo>
                    <a:lnTo>
                      <a:pt x="101297" y="107117"/>
                    </a:lnTo>
                    <a:lnTo>
                      <a:pt x="77077" y="107117"/>
                    </a:lnTo>
                    <a:lnTo>
                      <a:pt x="49652" y="68080"/>
                    </a:lnTo>
                    <a:lnTo>
                      <a:pt x="48453" y="68080"/>
                    </a:lnTo>
                    <a:lnTo>
                      <a:pt x="22833" y="107117"/>
                    </a:lnTo>
                    <a:lnTo>
                      <a:pt x="14" y="107117"/>
                    </a:lnTo>
                    <a:lnTo>
                      <a:pt x="37044" y="5285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11" name="Forma libre: forma 110">
                <a:extLst>
                  <a:ext uri="{FF2B5EF4-FFF2-40B4-BE49-F238E27FC236}">
                    <a16:creationId xmlns:a16="http://schemas.microsoft.com/office/drawing/2014/main" id="{9FBA22B8-BC9C-06DB-2454-65121C0E4825}"/>
                  </a:ext>
                </a:extLst>
              </p:cNvPr>
              <p:cNvSpPr/>
              <p:nvPr/>
            </p:nvSpPr>
            <p:spPr>
              <a:xfrm>
                <a:off x="-4714853" y="-75350"/>
                <a:ext cx="104112" cy="149157"/>
              </a:xfrm>
              <a:custGeom>
                <a:avLst/>
                <a:gdLst>
                  <a:gd name="connsiteX0" fmla="*/ 0 w 104112"/>
                  <a:gd name="connsiteY0" fmla="*/ 3004 h 149157"/>
                  <a:gd name="connsiteX1" fmla="*/ 18226 w 104112"/>
                  <a:gd name="connsiteY1" fmla="*/ 3004 h 149157"/>
                  <a:gd name="connsiteX2" fmla="*/ 18226 w 104112"/>
                  <a:gd name="connsiteY2" fmla="*/ 23627 h 149157"/>
                  <a:gd name="connsiteX3" fmla="*/ 19425 w 104112"/>
                  <a:gd name="connsiteY3" fmla="*/ 23627 h 149157"/>
                  <a:gd name="connsiteX4" fmla="*/ 33534 w 104112"/>
                  <a:gd name="connsiteY4" fmla="*/ 6412 h 149157"/>
                  <a:gd name="connsiteX5" fmla="*/ 55862 w 104112"/>
                  <a:gd name="connsiteY5" fmla="*/ 0 h 149157"/>
                  <a:gd name="connsiteX6" fmla="*/ 80688 w 104112"/>
                  <a:gd name="connsiteY6" fmla="*/ 7207 h 149157"/>
                  <a:gd name="connsiteX7" fmla="*/ 97903 w 104112"/>
                  <a:gd name="connsiteY7" fmla="*/ 27223 h 149157"/>
                  <a:gd name="connsiteX8" fmla="*/ 104113 w 104112"/>
                  <a:gd name="connsiteY8" fmla="*/ 56454 h 149157"/>
                  <a:gd name="connsiteX9" fmla="*/ 97903 w 104112"/>
                  <a:gd name="connsiteY9" fmla="*/ 85988 h 149157"/>
                  <a:gd name="connsiteX10" fmla="*/ 80991 w 104112"/>
                  <a:gd name="connsiteY10" fmla="*/ 106005 h 149157"/>
                  <a:gd name="connsiteX11" fmla="*/ 57061 w 104112"/>
                  <a:gd name="connsiteY11" fmla="*/ 113110 h 149157"/>
                  <a:gd name="connsiteX12" fmla="*/ 35542 w 104112"/>
                  <a:gd name="connsiteY12" fmla="*/ 106612 h 149157"/>
                  <a:gd name="connsiteX13" fmla="*/ 22631 w 104112"/>
                  <a:gd name="connsiteY13" fmla="*/ 90090 h 149157"/>
                  <a:gd name="connsiteX14" fmla="*/ 21230 w 104112"/>
                  <a:gd name="connsiteY14" fmla="*/ 90090 h 149157"/>
                  <a:gd name="connsiteX15" fmla="*/ 21230 w 104112"/>
                  <a:gd name="connsiteY15" fmla="*/ 149158 h 149157"/>
                  <a:gd name="connsiteX16" fmla="*/ 14 w 104112"/>
                  <a:gd name="connsiteY16" fmla="*/ 149158 h 149157"/>
                  <a:gd name="connsiteX17" fmla="*/ 14 w 104112"/>
                  <a:gd name="connsiteY17" fmla="*/ 3004 h 149157"/>
                  <a:gd name="connsiteX18" fmla="*/ 29837 w 104112"/>
                  <a:gd name="connsiteY18" fmla="*/ 82580 h 149157"/>
                  <a:gd name="connsiteX19" fmla="*/ 51861 w 104112"/>
                  <a:gd name="connsiteY19" fmla="*/ 93094 h 149157"/>
                  <a:gd name="connsiteX20" fmla="*/ 73481 w 104112"/>
                  <a:gd name="connsiteY20" fmla="*/ 83288 h 149157"/>
                  <a:gd name="connsiteX21" fmla="*/ 81887 w 104112"/>
                  <a:gd name="connsiteY21" fmla="*/ 57061 h 149157"/>
                  <a:gd name="connsiteX22" fmla="*/ 73784 w 104112"/>
                  <a:gd name="connsiteY22" fmla="*/ 30531 h 149157"/>
                  <a:gd name="connsiteX23" fmla="*/ 52468 w 104112"/>
                  <a:gd name="connsiteY23" fmla="*/ 20219 h 149157"/>
                  <a:gd name="connsiteX24" fmla="*/ 36148 w 104112"/>
                  <a:gd name="connsiteY24" fmla="*/ 25129 h 149157"/>
                  <a:gd name="connsiteX25" fmla="*/ 25533 w 104112"/>
                  <a:gd name="connsiteY25" fmla="*/ 38445 h 149157"/>
                  <a:gd name="connsiteX26" fmla="*/ 21836 w 104112"/>
                  <a:gd name="connsiteY26" fmla="*/ 56858 h 149157"/>
                  <a:gd name="connsiteX27" fmla="*/ 29837 w 104112"/>
                  <a:gd name="connsiteY27" fmla="*/ 82580 h 149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112" h="149157">
                    <a:moveTo>
                      <a:pt x="0" y="3004"/>
                    </a:moveTo>
                    <a:lnTo>
                      <a:pt x="18226" y="3004"/>
                    </a:lnTo>
                    <a:lnTo>
                      <a:pt x="18226" y="23627"/>
                    </a:lnTo>
                    <a:lnTo>
                      <a:pt x="19425" y="23627"/>
                    </a:lnTo>
                    <a:cubicBezTo>
                      <a:pt x="22761" y="16421"/>
                      <a:pt x="27469" y="10687"/>
                      <a:pt x="33534" y="6412"/>
                    </a:cubicBezTo>
                    <a:cubicBezTo>
                      <a:pt x="39600" y="2137"/>
                      <a:pt x="47052" y="0"/>
                      <a:pt x="55862" y="0"/>
                    </a:cubicBezTo>
                    <a:cubicBezTo>
                      <a:pt x="65076" y="0"/>
                      <a:pt x="73351" y="2397"/>
                      <a:pt x="80688" y="7207"/>
                    </a:cubicBezTo>
                    <a:cubicBezTo>
                      <a:pt x="88024" y="12016"/>
                      <a:pt x="93772" y="18688"/>
                      <a:pt x="97903" y="27223"/>
                    </a:cubicBezTo>
                    <a:cubicBezTo>
                      <a:pt x="102033" y="35773"/>
                      <a:pt x="104113" y="45507"/>
                      <a:pt x="104113" y="56454"/>
                    </a:cubicBezTo>
                    <a:cubicBezTo>
                      <a:pt x="104113" y="67531"/>
                      <a:pt x="102048" y="77381"/>
                      <a:pt x="97903" y="85988"/>
                    </a:cubicBezTo>
                    <a:cubicBezTo>
                      <a:pt x="93758" y="94596"/>
                      <a:pt x="88125" y="101268"/>
                      <a:pt x="80991" y="106005"/>
                    </a:cubicBezTo>
                    <a:cubicBezTo>
                      <a:pt x="73842" y="110742"/>
                      <a:pt x="65870" y="113110"/>
                      <a:pt x="57061" y="113110"/>
                    </a:cubicBezTo>
                    <a:cubicBezTo>
                      <a:pt x="48511" y="113110"/>
                      <a:pt x="41347" y="110944"/>
                      <a:pt x="35542" y="106612"/>
                    </a:cubicBezTo>
                    <a:cubicBezTo>
                      <a:pt x="29736" y="102279"/>
                      <a:pt x="25432" y="96776"/>
                      <a:pt x="22631" y="90090"/>
                    </a:cubicBezTo>
                    <a:lnTo>
                      <a:pt x="21230" y="90090"/>
                    </a:lnTo>
                    <a:lnTo>
                      <a:pt x="21230" y="149158"/>
                    </a:lnTo>
                    <a:lnTo>
                      <a:pt x="14" y="149158"/>
                    </a:lnTo>
                    <a:lnTo>
                      <a:pt x="14" y="3004"/>
                    </a:lnTo>
                    <a:close/>
                    <a:moveTo>
                      <a:pt x="29837" y="82580"/>
                    </a:moveTo>
                    <a:cubicBezTo>
                      <a:pt x="35181" y="89584"/>
                      <a:pt x="42517" y="93094"/>
                      <a:pt x="51861" y="93094"/>
                    </a:cubicBezTo>
                    <a:cubicBezTo>
                      <a:pt x="60671" y="93094"/>
                      <a:pt x="67878" y="89830"/>
                      <a:pt x="73481" y="83288"/>
                    </a:cubicBezTo>
                    <a:cubicBezTo>
                      <a:pt x="79085" y="76745"/>
                      <a:pt x="81887" y="68008"/>
                      <a:pt x="81887" y="57061"/>
                    </a:cubicBezTo>
                    <a:cubicBezTo>
                      <a:pt x="81887" y="46244"/>
                      <a:pt x="79186" y="37405"/>
                      <a:pt x="73784" y="30531"/>
                    </a:cubicBezTo>
                    <a:cubicBezTo>
                      <a:pt x="68383" y="23656"/>
                      <a:pt x="61278" y="20219"/>
                      <a:pt x="52468" y="20219"/>
                    </a:cubicBezTo>
                    <a:cubicBezTo>
                      <a:pt x="46186" y="20219"/>
                      <a:pt x="40755" y="21851"/>
                      <a:pt x="36148" y="25129"/>
                    </a:cubicBezTo>
                    <a:cubicBezTo>
                      <a:pt x="31541" y="28408"/>
                      <a:pt x="28003" y="32841"/>
                      <a:pt x="25533" y="38445"/>
                    </a:cubicBezTo>
                    <a:cubicBezTo>
                      <a:pt x="23064" y="44048"/>
                      <a:pt x="21836" y="50186"/>
                      <a:pt x="21836" y="56858"/>
                    </a:cubicBezTo>
                    <a:cubicBezTo>
                      <a:pt x="21822" y="67011"/>
                      <a:pt x="24494" y="75575"/>
                      <a:pt x="29837" y="825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12" name="Forma libre: forma 111">
                <a:extLst>
                  <a:ext uri="{FF2B5EF4-FFF2-40B4-BE49-F238E27FC236}">
                    <a16:creationId xmlns:a16="http://schemas.microsoft.com/office/drawing/2014/main" id="{A65AEFAE-BD2A-FE5D-A6D6-A597FE4CF0B6}"/>
                  </a:ext>
                </a:extLst>
              </p:cNvPr>
              <p:cNvSpPr/>
              <p:nvPr/>
            </p:nvSpPr>
            <p:spPr>
              <a:xfrm>
                <a:off x="-4600790" y="-75148"/>
                <a:ext cx="99910" cy="113110"/>
              </a:xfrm>
              <a:custGeom>
                <a:avLst/>
                <a:gdLst>
                  <a:gd name="connsiteX0" fmla="*/ 27526 w 99910"/>
                  <a:gd name="connsiteY0" fmla="*/ 106612 h 113110"/>
                  <a:gd name="connsiteX1" fmla="*/ 7611 w 99910"/>
                  <a:gd name="connsiteY1" fmla="*/ 87288 h 113110"/>
                  <a:gd name="connsiteX2" fmla="*/ 0 w 99910"/>
                  <a:gd name="connsiteY2" fmla="*/ 56656 h 113110"/>
                  <a:gd name="connsiteX3" fmla="*/ 6600 w 99910"/>
                  <a:gd name="connsiteY3" fmla="*/ 27527 h 113110"/>
                  <a:gd name="connsiteX4" fmla="*/ 25115 w 99910"/>
                  <a:gd name="connsiteY4" fmla="*/ 7308 h 113110"/>
                  <a:gd name="connsiteX5" fmla="*/ 51847 w 99910"/>
                  <a:gd name="connsiteY5" fmla="*/ 0 h 113110"/>
                  <a:gd name="connsiteX6" fmla="*/ 77380 w 99910"/>
                  <a:gd name="connsiteY6" fmla="*/ 7004 h 113110"/>
                  <a:gd name="connsiteX7" fmla="*/ 94104 w 99910"/>
                  <a:gd name="connsiteY7" fmla="*/ 25721 h 113110"/>
                  <a:gd name="connsiteX8" fmla="*/ 99910 w 99910"/>
                  <a:gd name="connsiteY8" fmla="*/ 51255 h 113110"/>
                  <a:gd name="connsiteX9" fmla="*/ 99708 w 99910"/>
                  <a:gd name="connsiteY9" fmla="*/ 65466 h 113110"/>
                  <a:gd name="connsiteX10" fmla="*/ 21432 w 99910"/>
                  <a:gd name="connsiteY10" fmla="*/ 65466 h 113110"/>
                  <a:gd name="connsiteX11" fmla="*/ 32942 w 99910"/>
                  <a:gd name="connsiteY11" fmla="*/ 86782 h 113110"/>
                  <a:gd name="connsiteX12" fmla="*/ 54071 w 99910"/>
                  <a:gd name="connsiteY12" fmla="*/ 94292 h 113110"/>
                  <a:gd name="connsiteX13" fmla="*/ 71084 w 99910"/>
                  <a:gd name="connsiteY13" fmla="*/ 90393 h 113110"/>
                  <a:gd name="connsiteX14" fmla="*/ 86103 w 99910"/>
                  <a:gd name="connsiteY14" fmla="*/ 79085 h 113110"/>
                  <a:gd name="connsiteX15" fmla="*/ 98119 w 99910"/>
                  <a:gd name="connsiteY15" fmla="*/ 91693 h 113110"/>
                  <a:gd name="connsiteX16" fmla="*/ 78305 w 99910"/>
                  <a:gd name="connsiteY16" fmla="*/ 107608 h 113110"/>
                  <a:gd name="connsiteX17" fmla="*/ 53883 w 99910"/>
                  <a:gd name="connsiteY17" fmla="*/ 113110 h 113110"/>
                  <a:gd name="connsiteX18" fmla="*/ 27526 w 99910"/>
                  <a:gd name="connsiteY18" fmla="*/ 106612 h 113110"/>
                  <a:gd name="connsiteX19" fmla="*/ 78882 w 99910"/>
                  <a:gd name="connsiteY19" fmla="*/ 48655 h 113110"/>
                  <a:gd name="connsiteX20" fmla="*/ 74680 w 99910"/>
                  <a:gd name="connsiteY20" fmla="*/ 32740 h 113110"/>
                  <a:gd name="connsiteX21" fmla="*/ 64267 w 99910"/>
                  <a:gd name="connsiteY21" fmla="*/ 22429 h 113110"/>
                  <a:gd name="connsiteX22" fmla="*/ 50648 w 99910"/>
                  <a:gd name="connsiteY22" fmla="*/ 18818 h 113110"/>
                  <a:gd name="connsiteX23" fmla="*/ 31729 w 99910"/>
                  <a:gd name="connsiteY23" fmla="*/ 26530 h 113110"/>
                  <a:gd name="connsiteX24" fmla="*/ 21417 w 99910"/>
                  <a:gd name="connsiteY24" fmla="*/ 48655 h 113110"/>
                  <a:gd name="connsiteX25" fmla="*/ 78882 w 99910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10" h="113110">
                    <a:moveTo>
                      <a:pt x="27526" y="106612"/>
                    </a:moveTo>
                    <a:cubicBezTo>
                      <a:pt x="19323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1" y="12175"/>
                      <a:pt x="25115" y="7308"/>
                    </a:cubicBezTo>
                    <a:cubicBezTo>
                      <a:pt x="33058" y="2441"/>
                      <a:pt x="41968" y="0"/>
                      <a:pt x="51847" y="0"/>
                    </a:cubicBezTo>
                    <a:cubicBezTo>
                      <a:pt x="61595" y="0"/>
                      <a:pt x="70102" y="2340"/>
                      <a:pt x="77380" y="7004"/>
                    </a:cubicBezTo>
                    <a:cubicBezTo>
                      <a:pt x="84659" y="11684"/>
                      <a:pt x="90220" y="17923"/>
                      <a:pt x="94104" y="25721"/>
                    </a:cubicBezTo>
                    <a:cubicBezTo>
                      <a:pt x="97975" y="33534"/>
                      <a:pt x="99910" y="42041"/>
                      <a:pt x="99910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2"/>
                    </a:cubicBezTo>
                    <a:cubicBezTo>
                      <a:pt x="39008" y="91794"/>
                      <a:pt x="46056" y="94292"/>
                      <a:pt x="54071" y="94292"/>
                    </a:cubicBezTo>
                    <a:cubicBezTo>
                      <a:pt x="59805" y="94292"/>
                      <a:pt x="65480" y="92993"/>
                      <a:pt x="71084" y="90393"/>
                    </a:cubicBezTo>
                    <a:cubicBezTo>
                      <a:pt x="76687" y="87793"/>
                      <a:pt x="81699" y="84024"/>
                      <a:pt x="86103" y="79085"/>
                    </a:cubicBezTo>
                    <a:lnTo>
                      <a:pt x="98119" y="91693"/>
                    </a:lnTo>
                    <a:cubicBezTo>
                      <a:pt x="92776" y="98639"/>
                      <a:pt x="86176" y="103940"/>
                      <a:pt x="78305" y="107608"/>
                    </a:cubicBezTo>
                    <a:cubicBezTo>
                      <a:pt x="70434" y="111276"/>
                      <a:pt x="62289" y="113110"/>
                      <a:pt x="53883" y="113110"/>
                    </a:cubicBezTo>
                    <a:cubicBezTo>
                      <a:pt x="44510" y="113110"/>
                      <a:pt x="35730" y="110944"/>
                      <a:pt x="27526" y="106612"/>
                    </a:cubicBezTo>
                    <a:close/>
                    <a:moveTo>
                      <a:pt x="78882" y="48655"/>
                    </a:moveTo>
                    <a:cubicBezTo>
                      <a:pt x="78753" y="42518"/>
                      <a:pt x="77351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7" y="18818"/>
                      <a:pt x="50648" y="18818"/>
                    </a:cubicBezTo>
                    <a:cubicBezTo>
                      <a:pt x="43572" y="18818"/>
                      <a:pt x="37260" y="21389"/>
                      <a:pt x="31729" y="26530"/>
                    </a:cubicBezTo>
                    <a:cubicBezTo>
                      <a:pt x="26183" y="31672"/>
                      <a:pt x="22746" y="39037"/>
                      <a:pt x="21417" y="48655"/>
                    </a:cubicBezTo>
                    <a:lnTo>
                      <a:pt x="78882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13" name="Forma libre: forma 112">
                <a:extLst>
                  <a:ext uri="{FF2B5EF4-FFF2-40B4-BE49-F238E27FC236}">
                    <a16:creationId xmlns:a16="http://schemas.microsoft.com/office/drawing/2014/main" id="{A8305823-28EC-9CCB-B82A-18156DB9B4FA}"/>
                  </a:ext>
                </a:extLst>
              </p:cNvPr>
              <p:cNvSpPr/>
              <p:nvPr/>
            </p:nvSpPr>
            <p:spPr>
              <a:xfrm>
                <a:off x="-4484473" y="-72331"/>
                <a:ext cx="56252" cy="107304"/>
              </a:xfrm>
              <a:custGeom>
                <a:avLst/>
                <a:gdLst>
                  <a:gd name="connsiteX0" fmla="*/ 0 w 56252"/>
                  <a:gd name="connsiteY0" fmla="*/ 188 h 107304"/>
                  <a:gd name="connsiteX1" fmla="*/ 19425 w 56252"/>
                  <a:gd name="connsiteY1" fmla="*/ 188 h 107304"/>
                  <a:gd name="connsiteX2" fmla="*/ 19425 w 56252"/>
                  <a:gd name="connsiteY2" fmla="*/ 19814 h 107304"/>
                  <a:gd name="connsiteX3" fmla="*/ 20826 w 56252"/>
                  <a:gd name="connsiteY3" fmla="*/ 19814 h 107304"/>
                  <a:gd name="connsiteX4" fmla="*/ 49450 w 56252"/>
                  <a:gd name="connsiteY4" fmla="*/ 0 h 107304"/>
                  <a:gd name="connsiteX5" fmla="*/ 56252 w 56252"/>
                  <a:gd name="connsiteY5" fmla="*/ 0 h 107304"/>
                  <a:gd name="connsiteX6" fmla="*/ 56252 w 56252"/>
                  <a:gd name="connsiteY6" fmla="*/ 23829 h 107304"/>
                  <a:gd name="connsiteX7" fmla="*/ 42041 w 56252"/>
                  <a:gd name="connsiteY7" fmla="*/ 23829 h 107304"/>
                  <a:gd name="connsiteX8" fmla="*/ 26530 w 56252"/>
                  <a:gd name="connsiteY8" fmla="*/ 29130 h 107304"/>
                  <a:gd name="connsiteX9" fmla="*/ 21822 w 56252"/>
                  <a:gd name="connsiteY9" fmla="*/ 45247 h 107304"/>
                  <a:gd name="connsiteX10" fmla="*/ 21822 w 56252"/>
                  <a:gd name="connsiteY10" fmla="*/ 107305 h 107304"/>
                  <a:gd name="connsiteX11" fmla="*/ 0 w 56252"/>
                  <a:gd name="connsiteY11" fmla="*/ 107305 h 107304"/>
                  <a:gd name="connsiteX12" fmla="*/ 0 w 56252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2" h="107304">
                    <a:moveTo>
                      <a:pt x="0" y="188"/>
                    </a:moveTo>
                    <a:lnTo>
                      <a:pt x="19425" y="188"/>
                    </a:lnTo>
                    <a:lnTo>
                      <a:pt x="19425" y="19814"/>
                    </a:lnTo>
                    <a:lnTo>
                      <a:pt x="20826" y="19814"/>
                    </a:lnTo>
                    <a:cubicBezTo>
                      <a:pt x="24566" y="6600"/>
                      <a:pt x="34112" y="0"/>
                      <a:pt x="49450" y="0"/>
                    </a:cubicBezTo>
                    <a:lnTo>
                      <a:pt x="56252" y="0"/>
                    </a:lnTo>
                    <a:lnTo>
                      <a:pt x="56252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0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14" name="Forma libre: forma 113">
                <a:extLst>
                  <a:ext uri="{FF2B5EF4-FFF2-40B4-BE49-F238E27FC236}">
                    <a16:creationId xmlns:a16="http://schemas.microsoft.com/office/drawing/2014/main" id="{C69AC783-007B-9DC3-434C-D29120F8D686}"/>
                  </a:ext>
                </a:extLst>
              </p:cNvPr>
              <p:cNvSpPr/>
              <p:nvPr/>
            </p:nvSpPr>
            <p:spPr>
              <a:xfrm>
                <a:off x="-4421795" y="-115975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611 w 28826"/>
                  <a:gd name="connsiteY9" fmla="*/ 43630 h 150948"/>
                  <a:gd name="connsiteX10" fmla="*/ 25230 w 28826"/>
                  <a:gd name="connsiteY10" fmla="*/ 43630 h 150948"/>
                  <a:gd name="connsiteX11" fmla="*/ 25230 w 28826"/>
                  <a:gd name="connsiteY11" fmla="*/ 150949 h 150948"/>
                  <a:gd name="connsiteX12" fmla="*/ 3611 w 28826"/>
                  <a:gd name="connsiteY12" fmla="*/ 150949 h 150948"/>
                  <a:gd name="connsiteX13" fmla="*/ 3611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1" y="26285"/>
                      <a:pt x="18616" y="27613"/>
                      <a:pt x="14615" y="27613"/>
                    </a:cubicBezTo>
                    <a:cubicBezTo>
                      <a:pt x="10615" y="27613"/>
                      <a:pt x="7178" y="26285"/>
                      <a:pt x="4304" y="23613"/>
                    </a:cubicBezTo>
                    <a:close/>
                    <a:moveTo>
                      <a:pt x="3611" y="43630"/>
                    </a:moveTo>
                    <a:lnTo>
                      <a:pt x="25230" y="43630"/>
                    </a:lnTo>
                    <a:lnTo>
                      <a:pt x="25230" y="150949"/>
                    </a:lnTo>
                    <a:lnTo>
                      <a:pt x="3611" y="150949"/>
                    </a:lnTo>
                    <a:lnTo>
                      <a:pt x="3611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15" name="Forma libre: forma 114">
                <a:extLst>
                  <a:ext uri="{FF2B5EF4-FFF2-40B4-BE49-F238E27FC236}">
                    <a16:creationId xmlns:a16="http://schemas.microsoft.com/office/drawing/2014/main" id="{8BFAC23A-021B-E022-167D-249F67E93555}"/>
                  </a:ext>
                </a:extLst>
              </p:cNvPr>
              <p:cNvSpPr/>
              <p:nvPr/>
            </p:nvSpPr>
            <p:spPr>
              <a:xfrm>
                <a:off x="-4381184" y="-75148"/>
                <a:ext cx="99896" cy="113110"/>
              </a:xfrm>
              <a:custGeom>
                <a:avLst/>
                <a:gdLst>
                  <a:gd name="connsiteX0" fmla="*/ 27527 w 99896"/>
                  <a:gd name="connsiteY0" fmla="*/ 106612 h 113110"/>
                  <a:gd name="connsiteX1" fmla="*/ 7611 w 99896"/>
                  <a:gd name="connsiteY1" fmla="*/ 87288 h 113110"/>
                  <a:gd name="connsiteX2" fmla="*/ 0 w 99896"/>
                  <a:gd name="connsiteY2" fmla="*/ 56656 h 113110"/>
                  <a:gd name="connsiteX3" fmla="*/ 6600 w 99896"/>
                  <a:gd name="connsiteY3" fmla="*/ 27527 h 113110"/>
                  <a:gd name="connsiteX4" fmla="*/ 25115 w 99896"/>
                  <a:gd name="connsiteY4" fmla="*/ 7308 h 113110"/>
                  <a:gd name="connsiteX5" fmla="*/ 51847 w 99896"/>
                  <a:gd name="connsiteY5" fmla="*/ 0 h 113110"/>
                  <a:gd name="connsiteX6" fmla="*/ 77366 w 99896"/>
                  <a:gd name="connsiteY6" fmla="*/ 7004 h 113110"/>
                  <a:gd name="connsiteX7" fmla="*/ 94090 w 99896"/>
                  <a:gd name="connsiteY7" fmla="*/ 25721 h 113110"/>
                  <a:gd name="connsiteX8" fmla="*/ 99896 w 99896"/>
                  <a:gd name="connsiteY8" fmla="*/ 51255 h 113110"/>
                  <a:gd name="connsiteX9" fmla="*/ 99694 w 99896"/>
                  <a:gd name="connsiteY9" fmla="*/ 65466 h 113110"/>
                  <a:gd name="connsiteX10" fmla="*/ 21418 w 99896"/>
                  <a:gd name="connsiteY10" fmla="*/ 65466 h 113110"/>
                  <a:gd name="connsiteX11" fmla="*/ 32928 w 99896"/>
                  <a:gd name="connsiteY11" fmla="*/ 86782 h 113110"/>
                  <a:gd name="connsiteX12" fmla="*/ 54057 w 99896"/>
                  <a:gd name="connsiteY12" fmla="*/ 94292 h 113110"/>
                  <a:gd name="connsiteX13" fmla="*/ 71070 w 99896"/>
                  <a:gd name="connsiteY13" fmla="*/ 90393 h 113110"/>
                  <a:gd name="connsiteX14" fmla="*/ 86089 w 99896"/>
                  <a:gd name="connsiteY14" fmla="*/ 79085 h 113110"/>
                  <a:gd name="connsiteX15" fmla="*/ 98105 w 99896"/>
                  <a:gd name="connsiteY15" fmla="*/ 91693 h 113110"/>
                  <a:gd name="connsiteX16" fmla="*/ 78291 w 99896"/>
                  <a:gd name="connsiteY16" fmla="*/ 107608 h 113110"/>
                  <a:gd name="connsiteX17" fmla="*/ 53869 w 99896"/>
                  <a:gd name="connsiteY17" fmla="*/ 113110 h 113110"/>
                  <a:gd name="connsiteX18" fmla="*/ 27527 w 99896"/>
                  <a:gd name="connsiteY18" fmla="*/ 106612 h 113110"/>
                  <a:gd name="connsiteX19" fmla="*/ 78883 w 99896"/>
                  <a:gd name="connsiteY19" fmla="*/ 48655 h 113110"/>
                  <a:gd name="connsiteX20" fmla="*/ 74680 w 99896"/>
                  <a:gd name="connsiteY20" fmla="*/ 32740 h 113110"/>
                  <a:gd name="connsiteX21" fmla="*/ 64267 w 99896"/>
                  <a:gd name="connsiteY21" fmla="*/ 22429 h 113110"/>
                  <a:gd name="connsiteX22" fmla="*/ 50648 w 99896"/>
                  <a:gd name="connsiteY22" fmla="*/ 18818 h 113110"/>
                  <a:gd name="connsiteX23" fmla="*/ 31730 w 99896"/>
                  <a:gd name="connsiteY23" fmla="*/ 26530 h 113110"/>
                  <a:gd name="connsiteX24" fmla="*/ 21418 w 99896"/>
                  <a:gd name="connsiteY24" fmla="*/ 48655 h 113110"/>
                  <a:gd name="connsiteX25" fmla="*/ 78883 w 99896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6" h="113110">
                    <a:moveTo>
                      <a:pt x="27527" y="106612"/>
                    </a:moveTo>
                    <a:cubicBezTo>
                      <a:pt x="19324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6" y="0"/>
                      <a:pt x="70102" y="2340"/>
                      <a:pt x="77366" y="7004"/>
                    </a:cubicBezTo>
                    <a:cubicBezTo>
                      <a:pt x="84645" y="11684"/>
                      <a:pt x="90206" y="17923"/>
                      <a:pt x="94090" y="25721"/>
                    </a:cubicBezTo>
                    <a:cubicBezTo>
                      <a:pt x="97961" y="33534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5"/>
                      <a:pt x="32928" y="86782"/>
                    </a:cubicBezTo>
                    <a:cubicBezTo>
                      <a:pt x="38994" y="91794"/>
                      <a:pt x="46042" y="94292"/>
                      <a:pt x="54057" y="94292"/>
                    </a:cubicBezTo>
                    <a:cubicBezTo>
                      <a:pt x="59790" y="94292"/>
                      <a:pt x="65466" y="92993"/>
                      <a:pt x="71070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2" y="103940"/>
                      <a:pt x="78291" y="107608"/>
                    </a:cubicBezTo>
                    <a:cubicBezTo>
                      <a:pt x="70420" y="111276"/>
                      <a:pt x="62274" y="113110"/>
                      <a:pt x="53869" y="113110"/>
                    </a:cubicBezTo>
                    <a:cubicBezTo>
                      <a:pt x="44511" y="113110"/>
                      <a:pt x="35730" y="110944"/>
                      <a:pt x="27527" y="106612"/>
                    </a:cubicBezTo>
                    <a:close/>
                    <a:moveTo>
                      <a:pt x="78883" y="48655"/>
                    </a:moveTo>
                    <a:cubicBezTo>
                      <a:pt x="78753" y="42518"/>
                      <a:pt x="77352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8" y="18818"/>
                      <a:pt x="50648" y="18818"/>
                    </a:cubicBezTo>
                    <a:cubicBezTo>
                      <a:pt x="43572" y="18818"/>
                      <a:pt x="37261" y="21389"/>
                      <a:pt x="31730" y="26530"/>
                    </a:cubicBezTo>
                    <a:cubicBezTo>
                      <a:pt x="26184" y="31672"/>
                      <a:pt x="22746" y="39037"/>
                      <a:pt x="21418" y="48655"/>
                    </a:cubicBezTo>
                    <a:lnTo>
                      <a:pt x="78883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16" name="Forma libre: forma 115">
                <a:extLst>
                  <a:ext uri="{FF2B5EF4-FFF2-40B4-BE49-F238E27FC236}">
                    <a16:creationId xmlns:a16="http://schemas.microsoft.com/office/drawing/2014/main" id="{E6557323-5262-2917-77D5-57CEFF9B457E}"/>
                  </a:ext>
                </a:extLst>
              </p:cNvPr>
              <p:cNvSpPr/>
              <p:nvPr/>
            </p:nvSpPr>
            <p:spPr>
              <a:xfrm>
                <a:off x="-4264867" y="-75133"/>
                <a:ext cx="93700" cy="110106"/>
              </a:xfrm>
              <a:custGeom>
                <a:avLst/>
                <a:gdLst>
                  <a:gd name="connsiteX0" fmla="*/ 0 w 93700"/>
                  <a:gd name="connsiteY0" fmla="*/ 2989 h 110106"/>
                  <a:gd name="connsiteX1" fmla="*/ 20017 w 93700"/>
                  <a:gd name="connsiteY1" fmla="*/ 2989 h 110106"/>
                  <a:gd name="connsiteX2" fmla="*/ 20017 w 93700"/>
                  <a:gd name="connsiteY2" fmla="*/ 23613 h 110106"/>
                  <a:gd name="connsiteX3" fmla="*/ 21418 w 93700"/>
                  <a:gd name="connsiteY3" fmla="*/ 23613 h 110106"/>
                  <a:gd name="connsiteX4" fmla="*/ 34733 w 93700"/>
                  <a:gd name="connsiteY4" fmla="*/ 6802 h 110106"/>
                  <a:gd name="connsiteX5" fmla="*/ 57855 w 93700"/>
                  <a:gd name="connsiteY5" fmla="*/ 0 h 110106"/>
                  <a:gd name="connsiteX6" fmla="*/ 84486 w 93700"/>
                  <a:gd name="connsiteY6" fmla="*/ 11207 h 110106"/>
                  <a:gd name="connsiteX7" fmla="*/ 93700 w 93700"/>
                  <a:gd name="connsiteY7" fmla="*/ 42633 h 110106"/>
                  <a:gd name="connsiteX8" fmla="*/ 93700 w 93700"/>
                  <a:gd name="connsiteY8" fmla="*/ 110106 h 110106"/>
                  <a:gd name="connsiteX9" fmla="*/ 71878 w 93700"/>
                  <a:gd name="connsiteY9" fmla="*/ 110106 h 110106"/>
                  <a:gd name="connsiteX10" fmla="*/ 71878 w 93700"/>
                  <a:gd name="connsiteY10" fmla="*/ 49637 h 110106"/>
                  <a:gd name="connsiteX11" fmla="*/ 66174 w 93700"/>
                  <a:gd name="connsiteY11" fmla="*/ 26415 h 110106"/>
                  <a:gd name="connsiteX12" fmla="*/ 50056 w 93700"/>
                  <a:gd name="connsiteY12" fmla="*/ 18804 h 110106"/>
                  <a:gd name="connsiteX13" fmla="*/ 29736 w 93700"/>
                  <a:gd name="connsiteY13" fmla="*/ 28913 h 110106"/>
                  <a:gd name="connsiteX14" fmla="*/ 21822 w 93700"/>
                  <a:gd name="connsiteY14" fmla="*/ 56238 h 110106"/>
                  <a:gd name="connsiteX15" fmla="*/ 21822 w 93700"/>
                  <a:gd name="connsiteY15" fmla="*/ 110092 h 110106"/>
                  <a:gd name="connsiteX16" fmla="*/ 0 w 93700"/>
                  <a:gd name="connsiteY16" fmla="*/ 110092 h 110106"/>
                  <a:gd name="connsiteX17" fmla="*/ 0 w 93700"/>
                  <a:gd name="connsiteY17" fmla="*/ 2989 h 11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700" h="110106">
                    <a:moveTo>
                      <a:pt x="0" y="2989"/>
                    </a:moveTo>
                    <a:lnTo>
                      <a:pt x="20017" y="2989"/>
                    </a:lnTo>
                    <a:lnTo>
                      <a:pt x="20017" y="23613"/>
                    </a:lnTo>
                    <a:lnTo>
                      <a:pt x="21418" y="23613"/>
                    </a:lnTo>
                    <a:cubicBezTo>
                      <a:pt x="23281" y="16941"/>
                      <a:pt x="27729" y="11337"/>
                      <a:pt x="34733" y="6802"/>
                    </a:cubicBezTo>
                    <a:cubicBezTo>
                      <a:pt x="41738" y="2267"/>
                      <a:pt x="49450" y="0"/>
                      <a:pt x="57855" y="0"/>
                    </a:cubicBezTo>
                    <a:cubicBezTo>
                      <a:pt x="69467" y="0"/>
                      <a:pt x="78348" y="3740"/>
                      <a:pt x="84486" y="11207"/>
                    </a:cubicBezTo>
                    <a:cubicBezTo>
                      <a:pt x="90624" y="18688"/>
                      <a:pt x="93700" y="29159"/>
                      <a:pt x="93700" y="42633"/>
                    </a:cubicBezTo>
                    <a:lnTo>
                      <a:pt x="93700" y="110106"/>
                    </a:lnTo>
                    <a:lnTo>
                      <a:pt x="71878" y="110106"/>
                    </a:lnTo>
                    <a:lnTo>
                      <a:pt x="71878" y="49637"/>
                    </a:lnTo>
                    <a:cubicBezTo>
                      <a:pt x="71878" y="39225"/>
                      <a:pt x="69972" y="31484"/>
                      <a:pt x="66174" y="26415"/>
                    </a:cubicBezTo>
                    <a:cubicBezTo>
                      <a:pt x="62375" y="21345"/>
                      <a:pt x="57003" y="18804"/>
                      <a:pt x="50056" y="18804"/>
                    </a:cubicBezTo>
                    <a:cubicBezTo>
                      <a:pt x="41781" y="18804"/>
                      <a:pt x="35008" y="22169"/>
                      <a:pt x="29736" y="28913"/>
                    </a:cubicBezTo>
                    <a:cubicBezTo>
                      <a:pt x="24465" y="35658"/>
                      <a:pt x="21822" y="44770"/>
                      <a:pt x="21822" y="56238"/>
                    </a:cubicBezTo>
                    <a:lnTo>
                      <a:pt x="21822" y="110092"/>
                    </a:lnTo>
                    <a:lnTo>
                      <a:pt x="0" y="110092"/>
                    </a:lnTo>
                    <a:lnTo>
                      <a:pt x="0" y="2989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17" name="Forma libre: forma 116">
                <a:extLst>
                  <a:ext uri="{FF2B5EF4-FFF2-40B4-BE49-F238E27FC236}">
                    <a16:creationId xmlns:a16="http://schemas.microsoft.com/office/drawing/2014/main" id="{966FA9C2-0B54-CE88-0922-95C6CDF1FFF2}"/>
                  </a:ext>
                </a:extLst>
              </p:cNvPr>
              <p:cNvSpPr/>
              <p:nvPr/>
            </p:nvSpPr>
            <p:spPr>
              <a:xfrm>
                <a:off x="-4156263" y="-75148"/>
                <a:ext cx="98697" cy="112951"/>
              </a:xfrm>
              <a:custGeom>
                <a:avLst/>
                <a:gdLst>
                  <a:gd name="connsiteX0" fmla="*/ 25418 w 98697"/>
                  <a:gd name="connsiteY0" fmla="*/ 105803 h 112951"/>
                  <a:gd name="connsiteX1" fmla="*/ 6803 w 98697"/>
                  <a:gd name="connsiteY1" fmla="*/ 85988 h 112951"/>
                  <a:gd name="connsiteX2" fmla="*/ 0 w 98697"/>
                  <a:gd name="connsiteY2" fmla="*/ 57061 h 112951"/>
                  <a:gd name="connsiteX3" fmla="*/ 6903 w 98697"/>
                  <a:gd name="connsiteY3" fmla="*/ 27830 h 112951"/>
                  <a:gd name="connsiteX4" fmla="*/ 25620 w 98697"/>
                  <a:gd name="connsiteY4" fmla="*/ 7409 h 112951"/>
                  <a:gd name="connsiteX5" fmla="*/ 51645 w 98697"/>
                  <a:gd name="connsiteY5" fmla="*/ 0 h 112951"/>
                  <a:gd name="connsiteX6" fmla="*/ 79374 w 98697"/>
                  <a:gd name="connsiteY6" fmla="*/ 9012 h 112951"/>
                  <a:gd name="connsiteX7" fmla="*/ 95693 w 98697"/>
                  <a:gd name="connsiteY7" fmla="*/ 33636 h 112951"/>
                  <a:gd name="connsiteX8" fmla="*/ 77872 w 98697"/>
                  <a:gd name="connsiteY8" fmla="*/ 41247 h 112951"/>
                  <a:gd name="connsiteX9" fmla="*/ 67156 w 98697"/>
                  <a:gd name="connsiteY9" fmla="*/ 24335 h 112951"/>
                  <a:gd name="connsiteX10" fmla="*/ 51241 w 98697"/>
                  <a:gd name="connsiteY10" fmla="*/ 18833 h 112951"/>
                  <a:gd name="connsiteX11" fmla="*/ 36423 w 98697"/>
                  <a:gd name="connsiteY11" fmla="*/ 23237 h 112951"/>
                  <a:gd name="connsiteX12" fmla="*/ 25115 w 98697"/>
                  <a:gd name="connsiteY12" fmla="*/ 36351 h 112951"/>
                  <a:gd name="connsiteX13" fmla="*/ 20811 w 98697"/>
                  <a:gd name="connsiteY13" fmla="*/ 57075 h 112951"/>
                  <a:gd name="connsiteX14" fmla="*/ 24913 w 98697"/>
                  <a:gd name="connsiteY14" fmla="*/ 76095 h 112951"/>
                  <a:gd name="connsiteX15" fmla="*/ 36423 w 98697"/>
                  <a:gd name="connsiteY15" fmla="*/ 89310 h 112951"/>
                  <a:gd name="connsiteX16" fmla="*/ 53248 w 98697"/>
                  <a:gd name="connsiteY16" fmla="*/ 94119 h 112951"/>
                  <a:gd name="connsiteX17" fmla="*/ 70766 w 98697"/>
                  <a:gd name="connsiteY17" fmla="*/ 88920 h 112951"/>
                  <a:gd name="connsiteX18" fmla="*/ 83678 w 98697"/>
                  <a:gd name="connsiteY18" fmla="*/ 74911 h 112951"/>
                  <a:gd name="connsiteX19" fmla="*/ 98697 w 98697"/>
                  <a:gd name="connsiteY19" fmla="*/ 85526 h 112951"/>
                  <a:gd name="connsiteX20" fmla="*/ 51645 w 98697"/>
                  <a:gd name="connsiteY20" fmla="*/ 112951 h 112951"/>
                  <a:gd name="connsiteX21" fmla="*/ 25418 w 98697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97" h="112951">
                    <a:moveTo>
                      <a:pt x="25418" y="105803"/>
                    </a:moveTo>
                    <a:cubicBezTo>
                      <a:pt x="17547" y="101066"/>
                      <a:pt x="11337" y="94466"/>
                      <a:pt x="6803" y="85988"/>
                    </a:cubicBezTo>
                    <a:cubicBezTo>
                      <a:pt x="2268" y="77511"/>
                      <a:pt x="0" y="67863"/>
                      <a:pt x="0" y="57061"/>
                    </a:cubicBezTo>
                    <a:cubicBezTo>
                      <a:pt x="0" y="46244"/>
                      <a:pt x="2296" y="36510"/>
                      <a:pt x="6903" y="27830"/>
                    </a:cubicBezTo>
                    <a:cubicBezTo>
                      <a:pt x="11511" y="19150"/>
                      <a:pt x="17749" y="12348"/>
                      <a:pt x="25620" y="7409"/>
                    </a:cubicBezTo>
                    <a:cubicBezTo>
                      <a:pt x="33491" y="2470"/>
                      <a:pt x="42171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3" y="15020"/>
                      <a:pt x="92357" y="23223"/>
                      <a:pt x="95693" y="33636"/>
                    </a:cubicBezTo>
                    <a:lnTo>
                      <a:pt x="77872" y="41247"/>
                    </a:lnTo>
                    <a:cubicBezTo>
                      <a:pt x="74796" y="33636"/>
                      <a:pt x="71228" y="28003"/>
                      <a:pt x="67156" y="24335"/>
                    </a:cubicBezTo>
                    <a:cubicBezTo>
                      <a:pt x="63083" y="20667"/>
                      <a:pt x="57783" y="18833"/>
                      <a:pt x="51241" y="18833"/>
                    </a:cubicBezTo>
                    <a:cubicBezTo>
                      <a:pt x="46042" y="18833"/>
                      <a:pt x="41102" y="20306"/>
                      <a:pt x="36423" y="23237"/>
                    </a:cubicBezTo>
                    <a:cubicBezTo>
                      <a:pt x="31744" y="26169"/>
                      <a:pt x="27974" y="30545"/>
                      <a:pt x="25115" y="36351"/>
                    </a:cubicBezTo>
                    <a:cubicBezTo>
                      <a:pt x="22241" y="42157"/>
                      <a:pt x="20811" y="49060"/>
                      <a:pt x="20811" y="57075"/>
                    </a:cubicBezTo>
                    <a:cubicBezTo>
                      <a:pt x="20811" y="64152"/>
                      <a:pt x="22183" y="70492"/>
                      <a:pt x="24913" y="76095"/>
                    </a:cubicBezTo>
                    <a:cubicBezTo>
                      <a:pt x="27642" y="81699"/>
                      <a:pt x="31484" y="86104"/>
                      <a:pt x="36423" y="89310"/>
                    </a:cubicBezTo>
                    <a:cubicBezTo>
                      <a:pt x="41362" y="92516"/>
                      <a:pt x="46966" y="94119"/>
                      <a:pt x="53248" y="94119"/>
                    </a:cubicBezTo>
                    <a:cubicBezTo>
                      <a:pt x="59790" y="94119"/>
                      <a:pt x="65625" y="92386"/>
                      <a:pt x="70766" y="88920"/>
                    </a:cubicBezTo>
                    <a:cubicBezTo>
                      <a:pt x="75908" y="85454"/>
                      <a:pt x="80211" y="80775"/>
                      <a:pt x="83678" y="74911"/>
                    </a:cubicBezTo>
                    <a:lnTo>
                      <a:pt x="98697" y="85526"/>
                    </a:lnTo>
                    <a:cubicBezTo>
                      <a:pt x="88154" y="103810"/>
                      <a:pt x="72471" y="112951"/>
                      <a:pt x="51645" y="112951"/>
                    </a:cubicBezTo>
                    <a:cubicBezTo>
                      <a:pt x="42027" y="112923"/>
                      <a:pt x="33289" y="110540"/>
                      <a:pt x="25418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18" name="Forma libre: forma 117">
                <a:extLst>
                  <a:ext uri="{FF2B5EF4-FFF2-40B4-BE49-F238E27FC236}">
                    <a16:creationId xmlns:a16="http://schemas.microsoft.com/office/drawing/2014/main" id="{6D8CD811-F05C-8511-6362-0F216FB327D0}"/>
                  </a:ext>
                </a:extLst>
              </p:cNvPr>
              <p:cNvSpPr/>
              <p:nvPr/>
            </p:nvSpPr>
            <p:spPr>
              <a:xfrm>
                <a:off x="-4051110" y="-75148"/>
                <a:ext cx="99896" cy="113110"/>
              </a:xfrm>
              <a:custGeom>
                <a:avLst/>
                <a:gdLst>
                  <a:gd name="connsiteX0" fmla="*/ 27527 w 99896"/>
                  <a:gd name="connsiteY0" fmla="*/ 106612 h 113110"/>
                  <a:gd name="connsiteX1" fmla="*/ 7611 w 99896"/>
                  <a:gd name="connsiteY1" fmla="*/ 87288 h 113110"/>
                  <a:gd name="connsiteX2" fmla="*/ 0 w 99896"/>
                  <a:gd name="connsiteY2" fmla="*/ 56656 h 113110"/>
                  <a:gd name="connsiteX3" fmla="*/ 6600 w 99896"/>
                  <a:gd name="connsiteY3" fmla="*/ 27527 h 113110"/>
                  <a:gd name="connsiteX4" fmla="*/ 25115 w 99896"/>
                  <a:gd name="connsiteY4" fmla="*/ 7308 h 113110"/>
                  <a:gd name="connsiteX5" fmla="*/ 51847 w 99896"/>
                  <a:gd name="connsiteY5" fmla="*/ 0 h 113110"/>
                  <a:gd name="connsiteX6" fmla="*/ 77366 w 99896"/>
                  <a:gd name="connsiteY6" fmla="*/ 7004 h 113110"/>
                  <a:gd name="connsiteX7" fmla="*/ 94090 w 99896"/>
                  <a:gd name="connsiteY7" fmla="*/ 25721 h 113110"/>
                  <a:gd name="connsiteX8" fmla="*/ 99896 w 99896"/>
                  <a:gd name="connsiteY8" fmla="*/ 51255 h 113110"/>
                  <a:gd name="connsiteX9" fmla="*/ 99694 w 99896"/>
                  <a:gd name="connsiteY9" fmla="*/ 65466 h 113110"/>
                  <a:gd name="connsiteX10" fmla="*/ 21418 w 99896"/>
                  <a:gd name="connsiteY10" fmla="*/ 65466 h 113110"/>
                  <a:gd name="connsiteX11" fmla="*/ 32928 w 99896"/>
                  <a:gd name="connsiteY11" fmla="*/ 86782 h 113110"/>
                  <a:gd name="connsiteX12" fmla="*/ 54057 w 99896"/>
                  <a:gd name="connsiteY12" fmla="*/ 94292 h 113110"/>
                  <a:gd name="connsiteX13" fmla="*/ 71069 w 99896"/>
                  <a:gd name="connsiteY13" fmla="*/ 90393 h 113110"/>
                  <a:gd name="connsiteX14" fmla="*/ 86089 w 99896"/>
                  <a:gd name="connsiteY14" fmla="*/ 79085 h 113110"/>
                  <a:gd name="connsiteX15" fmla="*/ 98105 w 99896"/>
                  <a:gd name="connsiteY15" fmla="*/ 91693 h 113110"/>
                  <a:gd name="connsiteX16" fmla="*/ 78290 w 99896"/>
                  <a:gd name="connsiteY16" fmla="*/ 107608 h 113110"/>
                  <a:gd name="connsiteX17" fmla="*/ 53869 w 99896"/>
                  <a:gd name="connsiteY17" fmla="*/ 113110 h 113110"/>
                  <a:gd name="connsiteX18" fmla="*/ 27527 w 99896"/>
                  <a:gd name="connsiteY18" fmla="*/ 106612 h 113110"/>
                  <a:gd name="connsiteX19" fmla="*/ 78883 w 99896"/>
                  <a:gd name="connsiteY19" fmla="*/ 48655 h 113110"/>
                  <a:gd name="connsiteX20" fmla="*/ 74680 w 99896"/>
                  <a:gd name="connsiteY20" fmla="*/ 32740 h 113110"/>
                  <a:gd name="connsiteX21" fmla="*/ 64267 w 99896"/>
                  <a:gd name="connsiteY21" fmla="*/ 22429 h 113110"/>
                  <a:gd name="connsiteX22" fmla="*/ 50648 w 99896"/>
                  <a:gd name="connsiteY22" fmla="*/ 18818 h 113110"/>
                  <a:gd name="connsiteX23" fmla="*/ 31729 w 99896"/>
                  <a:gd name="connsiteY23" fmla="*/ 26530 h 113110"/>
                  <a:gd name="connsiteX24" fmla="*/ 21418 w 99896"/>
                  <a:gd name="connsiteY24" fmla="*/ 48655 h 113110"/>
                  <a:gd name="connsiteX25" fmla="*/ 78883 w 99896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6" h="113110">
                    <a:moveTo>
                      <a:pt x="27527" y="106612"/>
                    </a:moveTo>
                    <a:cubicBezTo>
                      <a:pt x="19324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6" y="0"/>
                      <a:pt x="70102" y="2340"/>
                      <a:pt x="77366" y="7004"/>
                    </a:cubicBezTo>
                    <a:cubicBezTo>
                      <a:pt x="84645" y="11684"/>
                      <a:pt x="90205" y="17923"/>
                      <a:pt x="94090" y="25721"/>
                    </a:cubicBezTo>
                    <a:cubicBezTo>
                      <a:pt x="97961" y="33534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5"/>
                      <a:pt x="32928" y="86782"/>
                    </a:cubicBezTo>
                    <a:cubicBezTo>
                      <a:pt x="38994" y="91794"/>
                      <a:pt x="46042" y="94292"/>
                      <a:pt x="54057" y="94292"/>
                    </a:cubicBezTo>
                    <a:cubicBezTo>
                      <a:pt x="59790" y="94292"/>
                      <a:pt x="65466" y="92993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2" y="103940"/>
                      <a:pt x="78290" y="107608"/>
                    </a:cubicBezTo>
                    <a:cubicBezTo>
                      <a:pt x="70420" y="111276"/>
                      <a:pt x="62274" y="113110"/>
                      <a:pt x="53869" y="113110"/>
                    </a:cubicBezTo>
                    <a:cubicBezTo>
                      <a:pt x="44511" y="113110"/>
                      <a:pt x="35744" y="110944"/>
                      <a:pt x="27527" y="106612"/>
                    </a:cubicBezTo>
                    <a:close/>
                    <a:moveTo>
                      <a:pt x="78883" y="48655"/>
                    </a:moveTo>
                    <a:cubicBezTo>
                      <a:pt x="78753" y="42518"/>
                      <a:pt x="77352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8" y="18818"/>
                      <a:pt x="50648" y="18818"/>
                    </a:cubicBezTo>
                    <a:cubicBezTo>
                      <a:pt x="43572" y="18818"/>
                      <a:pt x="37261" y="21389"/>
                      <a:pt x="31729" y="26530"/>
                    </a:cubicBezTo>
                    <a:cubicBezTo>
                      <a:pt x="26184" y="31672"/>
                      <a:pt x="22746" y="39037"/>
                      <a:pt x="21418" y="48655"/>
                    </a:cubicBezTo>
                    <a:lnTo>
                      <a:pt x="78883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119" name="Gráfico 32">
              <a:extLst>
                <a:ext uri="{FF2B5EF4-FFF2-40B4-BE49-F238E27FC236}">
                  <a16:creationId xmlns:a16="http://schemas.microsoft.com/office/drawing/2014/main" id="{9E1C3DF3-9666-5314-D44D-D42CECF29336}"/>
                </a:ext>
              </a:extLst>
            </p:cNvPr>
            <p:cNvGrpSpPr/>
            <p:nvPr/>
          </p:nvGrpSpPr>
          <p:grpSpPr>
            <a:xfrm>
              <a:off x="-5390858" y="-412746"/>
              <a:ext cx="317812" cy="452647"/>
              <a:chOff x="-5390858" y="-412746"/>
              <a:chExt cx="317812" cy="452647"/>
            </a:xfrm>
          </p:grpSpPr>
          <p:grpSp>
            <p:nvGrpSpPr>
              <p:cNvPr id="120" name="Gráfico 32">
                <a:extLst>
                  <a:ext uri="{FF2B5EF4-FFF2-40B4-BE49-F238E27FC236}">
                    <a16:creationId xmlns:a16="http://schemas.microsoft.com/office/drawing/2014/main" id="{729FFF8D-0C09-9B80-AF26-6931630DB86D}"/>
                  </a:ext>
                </a:extLst>
              </p:cNvPr>
              <p:cNvGrpSpPr/>
              <p:nvPr/>
            </p:nvGrpSpPr>
            <p:grpSpPr>
              <a:xfrm>
                <a:off x="-5390858" y="-412746"/>
                <a:ext cx="317812" cy="452629"/>
                <a:chOff x="-5390858" y="-412746"/>
                <a:chExt cx="317812" cy="452629"/>
              </a:xfrm>
            </p:grpSpPr>
            <p:sp>
              <p:nvSpPr>
                <p:cNvPr id="121" name="Forma libre: forma 120">
                  <a:extLst>
                    <a:ext uri="{FF2B5EF4-FFF2-40B4-BE49-F238E27FC236}">
                      <a16:creationId xmlns:a16="http://schemas.microsoft.com/office/drawing/2014/main" id="{68B8736B-8FCF-455C-0ABF-D726AE49C1DC}"/>
                    </a:ext>
                  </a:extLst>
                </p:cNvPr>
                <p:cNvSpPr/>
                <p:nvPr/>
              </p:nvSpPr>
              <p:spPr>
                <a:xfrm>
                  <a:off x="-5390858" y="-165569"/>
                  <a:ext cx="317812" cy="205452"/>
                </a:xfrm>
                <a:custGeom>
                  <a:avLst/>
                  <a:gdLst>
                    <a:gd name="connsiteX0" fmla="*/ 317812 w 317812"/>
                    <a:gd name="connsiteY0" fmla="*/ 205453 h 205452"/>
                    <a:gd name="connsiteX1" fmla="*/ 264839 w 317812"/>
                    <a:gd name="connsiteY1" fmla="*/ 205453 h 205452"/>
                    <a:gd name="connsiteX2" fmla="*/ 264839 w 317812"/>
                    <a:gd name="connsiteY2" fmla="*/ 88284 h 205452"/>
                    <a:gd name="connsiteX3" fmla="*/ 229528 w 317812"/>
                    <a:gd name="connsiteY3" fmla="*/ 52974 h 205452"/>
                    <a:gd name="connsiteX4" fmla="*/ 88284 w 317812"/>
                    <a:gd name="connsiteY4" fmla="*/ 52974 h 205452"/>
                    <a:gd name="connsiteX5" fmla="*/ 52973 w 317812"/>
                    <a:gd name="connsiteY5" fmla="*/ 88284 h 205452"/>
                    <a:gd name="connsiteX6" fmla="*/ 52973 w 317812"/>
                    <a:gd name="connsiteY6" fmla="*/ 205453 h 205452"/>
                    <a:gd name="connsiteX7" fmla="*/ 0 w 317812"/>
                    <a:gd name="connsiteY7" fmla="*/ 205453 h 205452"/>
                    <a:gd name="connsiteX8" fmla="*/ 0 w 317812"/>
                    <a:gd name="connsiteY8" fmla="*/ 88284 h 205452"/>
                    <a:gd name="connsiteX9" fmla="*/ 88284 w 317812"/>
                    <a:gd name="connsiteY9" fmla="*/ 0 h 205452"/>
                    <a:gd name="connsiteX10" fmla="*/ 229528 w 317812"/>
                    <a:gd name="connsiteY10" fmla="*/ 0 h 205452"/>
                    <a:gd name="connsiteX11" fmla="*/ 317812 w 317812"/>
                    <a:gd name="connsiteY11" fmla="*/ 88284 h 205452"/>
                    <a:gd name="connsiteX12" fmla="*/ 317812 w 317812"/>
                    <a:gd name="connsiteY12" fmla="*/ 205453 h 20545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7812" h="205452">
                      <a:moveTo>
                        <a:pt x="317812" y="205453"/>
                      </a:moveTo>
                      <a:lnTo>
                        <a:pt x="264839" y="205453"/>
                      </a:lnTo>
                      <a:lnTo>
                        <a:pt x="264839" y="88284"/>
                      </a:lnTo>
                      <a:cubicBezTo>
                        <a:pt x="264839" y="68788"/>
                        <a:pt x="249025" y="52974"/>
                        <a:pt x="229528" y="52974"/>
                      </a:cubicBezTo>
                      <a:lnTo>
                        <a:pt x="88284" y="52974"/>
                      </a:lnTo>
                      <a:cubicBezTo>
                        <a:pt x="68787" y="52974"/>
                        <a:pt x="52973" y="68788"/>
                        <a:pt x="52973" y="88284"/>
                      </a:cubicBezTo>
                      <a:lnTo>
                        <a:pt x="52973" y="205453"/>
                      </a:lnTo>
                      <a:lnTo>
                        <a:pt x="0" y="205453"/>
                      </a:lnTo>
                      <a:lnTo>
                        <a:pt x="0" y="88284"/>
                      </a:lnTo>
                      <a:cubicBezTo>
                        <a:pt x="58" y="39557"/>
                        <a:pt x="39542" y="58"/>
                        <a:pt x="88284" y="0"/>
                      </a:cubicBezTo>
                      <a:lnTo>
                        <a:pt x="229528" y="0"/>
                      </a:lnTo>
                      <a:cubicBezTo>
                        <a:pt x="278255" y="58"/>
                        <a:pt x="317755" y="39542"/>
                        <a:pt x="317812" y="88284"/>
                      </a:cubicBezTo>
                      <a:lnTo>
                        <a:pt x="317812" y="20545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122" name="Forma libre: forma 121">
                  <a:extLst>
                    <a:ext uri="{FF2B5EF4-FFF2-40B4-BE49-F238E27FC236}">
                      <a16:creationId xmlns:a16="http://schemas.microsoft.com/office/drawing/2014/main" id="{B301BBB4-4B91-7A22-4DD0-81E37FEC4574}"/>
                    </a:ext>
                  </a:extLst>
                </p:cNvPr>
                <p:cNvSpPr/>
                <p:nvPr/>
              </p:nvSpPr>
              <p:spPr>
                <a:xfrm>
                  <a:off x="-5337884" y="-412746"/>
                  <a:ext cx="211865" cy="211865"/>
                </a:xfrm>
                <a:custGeom>
                  <a:avLst/>
                  <a:gdLst>
                    <a:gd name="connsiteX0" fmla="*/ 105933 w 211865"/>
                    <a:gd name="connsiteY0" fmla="*/ 211865 h 211865"/>
                    <a:gd name="connsiteX1" fmla="*/ 0 w 211865"/>
                    <a:gd name="connsiteY1" fmla="*/ 105933 h 211865"/>
                    <a:gd name="connsiteX2" fmla="*/ 105933 w 211865"/>
                    <a:gd name="connsiteY2" fmla="*/ 0 h 211865"/>
                    <a:gd name="connsiteX3" fmla="*/ 211865 w 211865"/>
                    <a:gd name="connsiteY3" fmla="*/ 105933 h 211865"/>
                    <a:gd name="connsiteX4" fmla="*/ 105933 w 211865"/>
                    <a:gd name="connsiteY4" fmla="*/ 211865 h 211865"/>
                    <a:gd name="connsiteX5" fmla="*/ 105933 w 211865"/>
                    <a:gd name="connsiteY5" fmla="*/ 52959 h 211865"/>
                    <a:gd name="connsiteX6" fmla="*/ 52959 w 211865"/>
                    <a:gd name="connsiteY6" fmla="*/ 105933 h 211865"/>
                    <a:gd name="connsiteX7" fmla="*/ 105933 w 211865"/>
                    <a:gd name="connsiteY7" fmla="*/ 158906 h 211865"/>
                    <a:gd name="connsiteX8" fmla="*/ 158906 w 211865"/>
                    <a:gd name="connsiteY8" fmla="*/ 105933 h 211865"/>
                    <a:gd name="connsiteX9" fmla="*/ 105933 w 211865"/>
                    <a:gd name="connsiteY9" fmla="*/ 52959 h 2118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11865" h="211865">
                      <a:moveTo>
                        <a:pt x="105933" y="211865"/>
                      </a:moveTo>
                      <a:cubicBezTo>
                        <a:pt x="47428" y="211865"/>
                        <a:pt x="0" y="164437"/>
                        <a:pt x="0" y="105933"/>
                      </a:cubicBezTo>
                      <a:cubicBezTo>
                        <a:pt x="0" y="47428"/>
                        <a:pt x="47428" y="0"/>
                        <a:pt x="105933" y="0"/>
                      </a:cubicBezTo>
                      <a:cubicBezTo>
                        <a:pt x="164438" y="0"/>
                        <a:pt x="211865" y="47428"/>
                        <a:pt x="211865" y="105933"/>
                      </a:cubicBezTo>
                      <a:cubicBezTo>
                        <a:pt x="211808" y="164409"/>
                        <a:pt x="164423" y="211808"/>
                        <a:pt x="105933" y="211865"/>
                      </a:cubicBezTo>
                      <a:close/>
                      <a:moveTo>
                        <a:pt x="105933" y="52959"/>
                      </a:moveTo>
                      <a:cubicBezTo>
                        <a:pt x="76673" y="52959"/>
                        <a:pt x="52959" y="76673"/>
                        <a:pt x="52959" y="105933"/>
                      </a:cubicBezTo>
                      <a:cubicBezTo>
                        <a:pt x="52959" y="135192"/>
                        <a:pt x="76673" y="158906"/>
                        <a:pt x="105933" y="158906"/>
                      </a:cubicBezTo>
                      <a:cubicBezTo>
                        <a:pt x="135192" y="158906"/>
                        <a:pt x="158906" y="135192"/>
                        <a:pt x="158906" y="105933"/>
                      </a:cubicBezTo>
                      <a:cubicBezTo>
                        <a:pt x="158906" y="76673"/>
                        <a:pt x="135192" y="52959"/>
                        <a:pt x="105933" y="52959"/>
                      </a:cubicBezTo>
                      <a:close/>
                    </a:path>
                  </a:pathLst>
                </a:custGeom>
                <a:solidFill>
                  <a:srgbClr val="FFAF00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  <p:sp>
            <p:nvSpPr>
              <p:cNvPr id="123" name="Forma libre: forma 122">
                <a:extLst>
                  <a:ext uri="{FF2B5EF4-FFF2-40B4-BE49-F238E27FC236}">
                    <a16:creationId xmlns:a16="http://schemas.microsoft.com/office/drawing/2014/main" id="{31990F8F-D00F-F8D1-A78E-44D768A5C77C}"/>
                  </a:ext>
                </a:extLst>
              </p:cNvPr>
              <p:cNvSpPr/>
              <p:nvPr/>
            </p:nvSpPr>
            <p:spPr>
              <a:xfrm rot="5400000">
                <a:off x="-5344427" y="-30171"/>
                <a:ext cx="52973" cy="87172"/>
              </a:xfrm>
              <a:custGeom>
                <a:avLst/>
                <a:gdLst>
                  <a:gd name="connsiteX0" fmla="*/ 0 w 52973"/>
                  <a:gd name="connsiteY0" fmla="*/ 0 h 87172"/>
                  <a:gd name="connsiteX1" fmla="*/ 52973 w 52973"/>
                  <a:gd name="connsiteY1" fmla="*/ 0 h 87172"/>
                  <a:gd name="connsiteX2" fmla="*/ 52973 w 52973"/>
                  <a:gd name="connsiteY2" fmla="*/ 87172 h 87172"/>
                  <a:gd name="connsiteX3" fmla="*/ 0 w 52973"/>
                  <a:gd name="connsiteY3" fmla="*/ 87172 h 871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2973" h="87172">
                    <a:moveTo>
                      <a:pt x="0" y="0"/>
                    </a:moveTo>
                    <a:lnTo>
                      <a:pt x="52973" y="0"/>
                    </a:lnTo>
                    <a:lnTo>
                      <a:pt x="52973" y="87172"/>
                    </a:lnTo>
                    <a:lnTo>
                      <a:pt x="0" y="87172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176" name="Gráfico 32">
            <a:extLst>
              <a:ext uri="{FF2B5EF4-FFF2-40B4-BE49-F238E27FC236}">
                <a16:creationId xmlns:a16="http://schemas.microsoft.com/office/drawing/2014/main" id="{A19DDBDE-4C55-F361-1317-A8F4E2559879}"/>
              </a:ext>
            </a:extLst>
          </p:cNvPr>
          <p:cNvGrpSpPr/>
          <p:nvPr/>
        </p:nvGrpSpPr>
        <p:grpSpPr>
          <a:xfrm>
            <a:off x="6029998" y="4019129"/>
            <a:ext cx="1998868" cy="598831"/>
            <a:chOff x="-8734170" y="1478761"/>
            <a:chExt cx="1309058" cy="392174"/>
          </a:xfrm>
        </p:grpSpPr>
        <p:grpSp>
          <p:nvGrpSpPr>
            <p:cNvPr id="177" name="Gráfico 32">
              <a:extLst>
                <a:ext uri="{FF2B5EF4-FFF2-40B4-BE49-F238E27FC236}">
                  <a16:creationId xmlns:a16="http://schemas.microsoft.com/office/drawing/2014/main" id="{5F733635-53CE-19D2-09FF-E2DF4C6D9F47}"/>
                </a:ext>
              </a:extLst>
            </p:cNvPr>
            <p:cNvGrpSpPr/>
            <p:nvPr/>
          </p:nvGrpSpPr>
          <p:grpSpPr>
            <a:xfrm>
              <a:off x="-8223324" y="1514476"/>
              <a:ext cx="798213" cy="351953"/>
              <a:chOff x="-8223324" y="1514476"/>
              <a:chExt cx="798213" cy="351953"/>
            </a:xfrm>
            <a:solidFill>
              <a:srgbClr val="FFFFFF"/>
            </a:solidFill>
          </p:grpSpPr>
          <p:sp>
            <p:nvSpPr>
              <p:cNvPr id="178" name="Forma libre: forma 177">
                <a:extLst>
                  <a:ext uri="{FF2B5EF4-FFF2-40B4-BE49-F238E27FC236}">
                    <a16:creationId xmlns:a16="http://schemas.microsoft.com/office/drawing/2014/main" id="{81F1C82C-C8F7-B8C1-68AD-8B2ED81E3D63}"/>
                  </a:ext>
                </a:extLst>
              </p:cNvPr>
              <p:cNvSpPr/>
              <p:nvPr/>
            </p:nvSpPr>
            <p:spPr>
              <a:xfrm>
                <a:off x="-8217533" y="1514476"/>
                <a:ext cx="131538" cy="153144"/>
              </a:xfrm>
              <a:custGeom>
                <a:avLst/>
                <a:gdLst>
                  <a:gd name="connsiteX0" fmla="*/ 34141 w 131538"/>
                  <a:gd name="connsiteY0" fmla="*/ 143655 h 153144"/>
                  <a:gd name="connsiteX1" fmla="*/ 9113 w 131538"/>
                  <a:gd name="connsiteY1" fmla="*/ 116923 h 153144"/>
                  <a:gd name="connsiteX2" fmla="*/ 0 w 131538"/>
                  <a:gd name="connsiteY2" fmla="*/ 77482 h 153144"/>
                  <a:gd name="connsiteX3" fmla="*/ 8911 w 131538"/>
                  <a:gd name="connsiteY3" fmla="*/ 37939 h 153144"/>
                  <a:gd name="connsiteX4" fmla="*/ 33433 w 131538"/>
                  <a:gd name="connsiteY4" fmla="*/ 10109 h 153144"/>
                  <a:gd name="connsiteX5" fmla="*/ 68470 w 131538"/>
                  <a:gd name="connsiteY5" fmla="*/ 0 h 153144"/>
                  <a:gd name="connsiteX6" fmla="*/ 106409 w 131538"/>
                  <a:gd name="connsiteY6" fmla="*/ 12608 h 153144"/>
                  <a:gd name="connsiteX7" fmla="*/ 129127 w 131538"/>
                  <a:gd name="connsiteY7" fmla="*/ 48251 h 153144"/>
                  <a:gd name="connsiteX8" fmla="*/ 109500 w 131538"/>
                  <a:gd name="connsiteY8" fmla="*/ 55457 h 153144"/>
                  <a:gd name="connsiteX9" fmla="*/ 93989 w 131538"/>
                  <a:gd name="connsiteY9" fmla="*/ 29924 h 153144"/>
                  <a:gd name="connsiteX10" fmla="*/ 68455 w 131538"/>
                  <a:gd name="connsiteY10" fmla="*/ 21215 h 153144"/>
                  <a:gd name="connsiteX11" fmla="*/ 45233 w 131538"/>
                  <a:gd name="connsiteY11" fmla="*/ 28220 h 153144"/>
                  <a:gd name="connsiteX12" fmla="*/ 28422 w 131538"/>
                  <a:gd name="connsiteY12" fmla="*/ 48034 h 153144"/>
                  <a:gd name="connsiteX13" fmla="*/ 22212 w 131538"/>
                  <a:gd name="connsiteY13" fmla="*/ 77467 h 153144"/>
                  <a:gd name="connsiteX14" fmla="*/ 27917 w 131538"/>
                  <a:gd name="connsiteY14" fmla="*/ 104691 h 153144"/>
                  <a:gd name="connsiteX15" fmla="*/ 44640 w 131538"/>
                  <a:gd name="connsiteY15" fmla="*/ 124505 h 153144"/>
                  <a:gd name="connsiteX16" fmla="*/ 71069 w 131538"/>
                  <a:gd name="connsiteY16" fmla="*/ 131914 h 153144"/>
                  <a:gd name="connsiteX17" fmla="*/ 114916 w 131538"/>
                  <a:gd name="connsiteY17" fmla="*/ 103087 h 153144"/>
                  <a:gd name="connsiteX18" fmla="*/ 131538 w 131538"/>
                  <a:gd name="connsiteY18" fmla="*/ 113096 h 153144"/>
                  <a:gd name="connsiteX19" fmla="*/ 106207 w 131538"/>
                  <a:gd name="connsiteY19" fmla="*/ 142832 h 153144"/>
                  <a:gd name="connsiteX20" fmla="*/ 69669 w 131538"/>
                  <a:gd name="connsiteY20" fmla="*/ 153144 h 153144"/>
                  <a:gd name="connsiteX21" fmla="*/ 34141 w 131538"/>
                  <a:gd name="connsiteY21" fmla="*/ 143655 h 15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538" h="153144">
                    <a:moveTo>
                      <a:pt x="34141" y="143655"/>
                    </a:moveTo>
                    <a:cubicBezTo>
                      <a:pt x="23526" y="137315"/>
                      <a:pt x="15193" y="128404"/>
                      <a:pt x="9113" y="116923"/>
                    </a:cubicBezTo>
                    <a:cubicBezTo>
                      <a:pt x="3033" y="105442"/>
                      <a:pt x="0" y="92299"/>
                      <a:pt x="0" y="77482"/>
                    </a:cubicBezTo>
                    <a:cubicBezTo>
                      <a:pt x="0" y="62938"/>
                      <a:pt x="2975" y="49753"/>
                      <a:pt x="8911" y="37939"/>
                    </a:cubicBezTo>
                    <a:cubicBezTo>
                      <a:pt x="14846" y="26125"/>
                      <a:pt x="23021" y="16854"/>
                      <a:pt x="33433" y="10109"/>
                    </a:cubicBezTo>
                    <a:cubicBezTo>
                      <a:pt x="43846" y="3365"/>
                      <a:pt x="55515" y="0"/>
                      <a:pt x="68470" y="0"/>
                    </a:cubicBezTo>
                    <a:cubicBezTo>
                      <a:pt x="83417" y="0"/>
                      <a:pt x="96069" y="4203"/>
                      <a:pt x="106409" y="12608"/>
                    </a:cubicBezTo>
                    <a:cubicBezTo>
                      <a:pt x="116750" y="21013"/>
                      <a:pt x="124332" y="32899"/>
                      <a:pt x="129127" y="48251"/>
                    </a:cubicBezTo>
                    <a:lnTo>
                      <a:pt x="109500" y="55457"/>
                    </a:lnTo>
                    <a:cubicBezTo>
                      <a:pt x="106034" y="44250"/>
                      <a:pt x="100863" y="35730"/>
                      <a:pt x="93989" y="29924"/>
                    </a:cubicBezTo>
                    <a:cubicBezTo>
                      <a:pt x="87115" y="24118"/>
                      <a:pt x="78608" y="21215"/>
                      <a:pt x="68455" y="21215"/>
                    </a:cubicBezTo>
                    <a:cubicBezTo>
                      <a:pt x="60050" y="21215"/>
                      <a:pt x="52309" y="23555"/>
                      <a:pt x="45233" y="28220"/>
                    </a:cubicBezTo>
                    <a:cubicBezTo>
                      <a:pt x="38156" y="32899"/>
                      <a:pt x="32552" y="39499"/>
                      <a:pt x="28422" y="48034"/>
                    </a:cubicBezTo>
                    <a:cubicBezTo>
                      <a:pt x="24277" y="56584"/>
                      <a:pt x="22212" y="66390"/>
                      <a:pt x="22212" y="77467"/>
                    </a:cubicBezTo>
                    <a:cubicBezTo>
                      <a:pt x="22212" y="87346"/>
                      <a:pt x="24118" y="96415"/>
                      <a:pt x="27917" y="104691"/>
                    </a:cubicBezTo>
                    <a:cubicBezTo>
                      <a:pt x="31715" y="112966"/>
                      <a:pt x="37289" y="119580"/>
                      <a:pt x="44640" y="124505"/>
                    </a:cubicBezTo>
                    <a:cubicBezTo>
                      <a:pt x="51977" y="129444"/>
                      <a:pt x="60787" y="131914"/>
                      <a:pt x="71069" y="131914"/>
                    </a:cubicBezTo>
                    <a:cubicBezTo>
                      <a:pt x="90826" y="131914"/>
                      <a:pt x="105442" y="122310"/>
                      <a:pt x="114916" y="103087"/>
                    </a:cubicBezTo>
                    <a:lnTo>
                      <a:pt x="131538" y="113096"/>
                    </a:lnTo>
                    <a:cubicBezTo>
                      <a:pt x="125531" y="126050"/>
                      <a:pt x="117082" y="135958"/>
                      <a:pt x="106207" y="142832"/>
                    </a:cubicBezTo>
                    <a:cubicBezTo>
                      <a:pt x="95332" y="149706"/>
                      <a:pt x="83143" y="153144"/>
                      <a:pt x="69669" y="153144"/>
                    </a:cubicBezTo>
                    <a:cubicBezTo>
                      <a:pt x="56598" y="153173"/>
                      <a:pt x="44756" y="149995"/>
                      <a:pt x="34141" y="143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79" name="Forma libre: forma 178">
                <a:extLst>
                  <a:ext uri="{FF2B5EF4-FFF2-40B4-BE49-F238E27FC236}">
                    <a16:creationId xmlns:a16="http://schemas.microsoft.com/office/drawing/2014/main" id="{0B6FCF4D-EBA6-519D-4311-13274466B304}"/>
                  </a:ext>
                </a:extLst>
              </p:cNvPr>
              <p:cNvSpPr/>
              <p:nvPr/>
            </p:nvSpPr>
            <p:spPr>
              <a:xfrm>
                <a:off x="-8074427" y="1554539"/>
                <a:ext cx="103304" cy="112908"/>
              </a:xfrm>
              <a:custGeom>
                <a:avLst/>
                <a:gdLst>
                  <a:gd name="connsiteX0" fmla="*/ 24739 w 103304"/>
                  <a:gd name="connsiteY0" fmla="*/ 105701 h 112908"/>
                  <a:gd name="connsiteX1" fmla="*/ 6513 w 103304"/>
                  <a:gd name="connsiteY1" fmla="*/ 85584 h 112908"/>
                  <a:gd name="connsiteX2" fmla="*/ 0 w 103304"/>
                  <a:gd name="connsiteY2" fmla="*/ 56454 h 112908"/>
                  <a:gd name="connsiteX3" fmla="*/ 6600 w 103304"/>
                  <a:gd name="connsiteY3" fmla="*/ 27223 h 112908"/>
                  <a:gd name="connsiteX4" fmla="*/ 25115 w 103304"/>
                  <a:gd name="connsiteY4" fmla="*/ 7207 h 112908"/>
                  <a:gd name="connsiteX5" fmla="*/ 52237 w 103304"/>
                  <a:gd name="connsiteY5" fmla="*/ 0 h 112908"/>
                  <a:gd name="connsiteX6" fmla="*/ 78868 w 103304"/>
                  <a:gd name="connsiteY6" fmla="*/ 7308 h 112908"/>
                  <a:gd name="connsiteX7" fmla="*/ 96892 w 103304"/>
                  <a:gd name="connsiteY7" fmla="*/ 27425 h 112908"/>
                  <a:gd name="connsiteX8" fmla="*/ 103304 w 103304"/>
                  <a:gd name="connsiteY8" fmla="*/ 56252 h 112908"/>
                  <a:gd name="connsiteX9" fmla="*/ 96704 w 103304"/>
                  <a:gd name="connsiteY9" fmla="*/ 84977 h 112908"/>
                  <a:gd name="connsiteX10" fmla="*/ 78291 w 103304"/>
                  <a:gd name="connsiteY10" fmla="*/ 105398 h 112908"/>
                  <a:gd name="connsiteX11" fmla="*/ 51457 w 103304"/>
                  <a:gd name="connsiteY11" fmla="*/ 112908 h 112908"/>
                  <a:gd name="connsiteX12" fmla="*/ 24739 w 103304"/>
                  <a:gd name="connsiteY12" fmla="*/ 105701 h 112908"/>
                  <a:gd name="connsiteX13" fmla="*/ 29043 w 103304"/>
                  <a:gd name="connsiteY13" fmla="*/ 83374 h 112908"/>
                  <a:gd name="connsiteX14" fmla="*/ 51674 w 103304"/>
                  <a:gd name="connsiteY14" fmla="*/ 94090 h 112908"/>
                  <a:gd name="connsiteX15" fmla="*/ 74203 w 103304"/>
                  <a:gd name="connsiteY15" fmla="*/ 83374 h 112908"/>
                  <a:gd name="connsiteX16" fmla="*/ 82508 w 103304"/>
                  <a:gd name="connsiteY16" fmla="*/ 56440 h 112908"/>
                  <a:gd name="connsiteX17" fmla="*/ 74492 w 103304"/>
                  <a:gd name="connsiteY17" fmla="*/ 29505 h 112908"/>
                  <a:gd name="connsiteX18" fmla="*/ 52064 w 103304"/>
                  <a:gd name="connsiteY18" fmla="*/ 18789 h 112908"/>
                  <a:gd name="connsiteX19" fmla="*/ 29144 w 103304"/>
                  <a:gd name="connsiteY19" fmla="*/ 29505 h 112908"/>
                  <a:gd name="connsiteX20" fmla="*/ 20840 w 103304"/>
                  <a:gd name="connsiteY20" fmla="*/ 56440 h 112908"/>
                  <a:gd name="connsiteX21" fmla="*/ 29043 w 103304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4" h="112908">
                    <a:moveTo>
                      <a:pt x="24739" y="105701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1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5" y="18688"/>
                      <a:pt x="17172" y="12001"/>
                      <a:pt x="25115" y="7207"/>
                    </a:cubicBezTo>
                    <a:cubicBezTo>
                      <a:pt x="33058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7" y="35975"/>
                      <a:pt x="103304" y="45579"/>
                      <a:pt x="103304" y="56252"/>
                    </a:cubicBezTo>
                    <a:cubicBezTo>
                      <a:pt x="103304" y="66795"/>
                      <a:pt x="101109" y="76370"/>
                      <a:pt x="96704" y="84977"/>
                    </a:cubicBezTo>
                    <a:cubicBezTo>
                      <a:pt x="92299" y="93585"/>
                      <a:pt x="86161" y="100387"/>
                      <a:pt x="78291" y="105398"/>
                    </a:cubicBezTo>
                    <a:cubicBezTo>
                      <a:pt x="70420" y="110410"/>
                      <a:pt x="61480" y="112908"/>
                      <a:pt x="51457" y="112908"/>
                    </a:cubicBezTo>
                    <a:cubicBezTo>
                      <a:pt x="41449" y="112908"/>
                      <a:pt x="32552" y="110496"/>
                      <a:pt x="24739" y="105701"/>
                    </a:cubicBezTo>
                    <a:close/>
                    <a:moveTo>
                      <a:pt x="29043" y="83374"/>
                    </a:moveTo>
                    <a:cubicBezTo>
                      <a:pt x="34517" y="90523"/>
                      <a:pt x="42055" y="94090"/>
                      <a:pt x="51674" y="94090"/>
                    </a:cubicBezTo>
                    <a:cubicBezTo>
                      <a:pt x="61148" y="94090"/>
                      <a:pt x="68658" y="90523"/>
                      <a:pt x="74203" y="83374"/>
                    </a:cubicBezTo>
                    <a:cubicBezTo>
                      <a:pt x="79735" y="76240"/>
                      <a:pt x="82508" y="67257"/>
                      <a:pt x="82508" y="56440"/>
                    </a:cubicBezTo>
                    <a:cubicBezTo>
                      <a:pt x="82508" y="45622"/>
                      <a:pt x="79836" y="36654"/>
                      <a:pt x="74492" y="29505"/>
                    </a:cubicBezTo>
                    <a:cubicBezTo>
                      <a:pt x="69149" y="22371"/>
                      <a:pt x="61682" y="18789"/>
                      <a:pt x="52064" y="18789"/>
                    </a:cubicBezTo>
                    <a:cubicBezTo>
                      <a:pt x="42315" y="18789"/>
                      <a:pt x="34675" y="22356"/>
                      <a:pt x="29144" y="29505"/>
                    </a:cubicBezTo>
                    <a:cubicBezTo>
                      <a:pt x="23598" y="36639"/>
                      <a:pt x="20840" y="45622"/>
                      <a:pt x="20840" y="56440"/>
                    </a:cubicBezTo>
                    <a:cubicBezTo>
                      <a:pt x="20840" y="67257"/>
                      <a:pt x="23569" y="76240"/>
                      <a:pt x="29043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0" name="Forma libre: forma 179">
                <a:extLst>
                  <a:ext uri="{FF2B5EF4-FFF2-40B4-BE49-F238E27FC236}">
                    <a16:creationId xmlns:a16="http://schemas.microsoft.com/office/drawing/2014/main" id="{D2CFA61E-8C30-5103-891F-238EEA7B6DA1}"/>
                  </a:ext>
                </a:extLst>
              </p:cNvPr>
              <p:cNvSpPr/>
              <p:nvPr/>
            </p:nvSpPr>
            <p:spPr>
              <a:xfrm>
                <a:off x="-7955034" y="1557340"/>
                <a:ext cx="56266" cy="107304"/>
              </a:xfrm>
              <a:custGeom>
                <a:avLst/>
                <a:gdLst>
                  <a:gd name="connsiteX0" fmla="*/ 0 w 56266"/>
                  <a:gd name="connsiteY0" fmla="*/ 188 h 107304"/>
                  <a:gd name="connsiteX1" fmla="*/ 19425 w 56266"/>
                  <a:gd name="connsiteY1" fmla="*/ 188 h 107304"/>
                  <a:gd name="connsiteX2" fmla="*/ 19425 w 56266"/>
                  <a:gd name="connsiteY2" fmla="*/ 19814 h 107304"/>
                  <a:gd name="connsiteX3" fmla="*/ 20826 w 56266"/>
                  <a:gd name="connsiteY3" fmla="*/ 19814 h 107304"/>
                  <a:gd name="connsiteX4" fmla="*/ 49450 w 56266"/>
                  <a:gd name="connsiteY4" fmla="*/ 0 h 107304"/>
                  <a:gd name="connsiteX5" fmla="*/ 56266 w 56266"/>
                  <a:gd name="connsiteY5" fmla="*/ 0 h 107304"/>
                  <a:gd name="connsiteX6" fmla="*/ 56266 w 56266"/>
                  <a:gd name="connsiteY6" fmla="*/ 23829 h 107304"/>
                  <a:gd name="connsiteX7" fmla="*/ 42055 w 56266"/>
                  <a:gd name="connsiteY7" fmla="*/ 23829 h 107304"/>
                  <a:gd name="connsiteX8" fmla="*/ 26545 w 56266"/>
                  <a:gd name="connsiteY8" fmla="*/ 29130 h 107304"/>
                  <a:gd name="connsiteX9" fmla="*/ 21836 w 56266"/>
                  <a:gd name="connsiteY9" fmla="*/ 45247 h 107304"/>
                  <a:gd name="connsiteX10" fmla="*/ 21836 w 56266"/>
                  <a:gd name="connsiteY10" fmla="*/ 107305 h 107304"/>
                  <a:gd name="connsiteX11" fmla="*/ 14 w 56266"/>
                  <a:gd name="connsiteY11" fmla="*/ 107305 h 107304"/>
                  <a:gd name="connsiteX12" fmla="*/ 14 w 56266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66" h="107304">
                    <a:moveTo>
                      <a:pt x="0" y="188"/>
                    </a:moveTo>
                    <a:lnTo>
                      <a:pt x="19425" y="188"/>
                    </a:lnTo>
                    <a:lnTo>
                      <a:pt x="19425" y="19814"/>
                    </a:lnTo>
                    <a:lnTo>
                      <a:pt x="20826" y="19814"/>
                    </a:lnTo>
                    <a:cubicBezTo>
                      <a:pt x="24566" y="6600"/>
                      <a:pt x="34112" y="0"/>
                      <a:pt x="49450" y="0"/>
                    </a:cubicBezTo>
                    <a:lnTo>
                      <a:pt x="56266" y="0"/>
                    </a:lnTo>
                    <a:lnTo>
                      <a:pt x="56266" y="23829"/>
                    </a:lnTo>
                    <a:lnTo>
                      <a:pt x="42055" y="23829"/>
                    </a:lnTo>
                    <a:cubicBezTo>
                      <a:pt x="34849" y="23829"/>
                      <a:pt x="29679" y="25606"/>
                      <a:pt x="26545" y="29130"/>
                    </a:cubicBezTo>
                    <a:cubicBezTo>
                      <a:pt x="23411" y="32668"/>
                      <a:pt x="21836" y="38041"/>
                      <a:pt x="21836" y="45247"/>
                    </a:cubicBezTo>
                    <a:lnTo>
                      <a:pt x="21836" y="107305"/>
                    </a:lnTo>
                    <a:lnTo>
                      <a:pt x="14" y="107305"/>
                    </a:lnTo>
                    <a:lnTo>
                      <a:pt x="14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1" name="Forma libre: forma 180">
                <a:extLst>
                  <a:ext uri="{FF2B5EF4-FFF2-40B4-BE49-F238E27FC236}">
                    <a16:creationId xmlns:a16="http://schemas.microsoft.com/office/drawing/2014/main" id="{3AC6ABB4-0E4C-B6A0-BFFE-DBEFF78A3512}"/>
                  </a:ext>
                </a:extLst>
              </p:cNvPr>
              <p:cNvSpPr/>
              <p:nvPr/>
            </p:nvSpPr>
            <p:spPr>
              <a:xfrm>
                <a:off x="-7894666" y="1554524"/>
                <a:ext cx="99910" cy="113110"/>
              </a:xfrm>
              <a:custGeom>
                <a:avLst/>
                <a:gdLst>
                  <a:gd name="connsiteX0" fmla="*/ 27527 w 99910"/>
                  <a:gd name="connsiteY0" fmla="*/ 106612 h 113110"/>
                  <a:gd name="connsiteX1" fmla="*/ 7611 w 99910"/>
                  <a:gd name="connsiteY1" fmla="*/ 87288 h 113110"/>
                  <a:gd name="connsiteX2" fmla="*/ 0 w 99910"/>
                  <a:gd name="connsiteY2" fmla="*/ 56656 h 113110"/>
                  <a:gd name="connsiteX3" fmla="*/ 6600 w 99910"/>
                  <a:gd name="connsiteY3" fmla="*/ 27527 h 113110"/>
                  <a:gd name="connsiteX4" fmla="*/ 25115 w 99910"/>
                  <a:gd name="connsiteY4" fmla="*/ 7308 h 113110"/>
                  <a:gd name="connsiteX5" fmla="*/ 51847 w 99910"/>
                  <a:gd name="connsiteY5" fmla="*/ 0 h 113110"/>
                  <a:gd name="connsiteX6" fmla="*/ 77381 w 99910"/>
                  <a:gd name="connsiteY6" fmla="*/ 7004 h 113110"/>
                  <a:gd name="connsiteX7" fmla="*/ 94105 w 99910"/>
                  <a:gd name="connsiteY7" fmla="*/ 25721 h 113110"/>
                  <a:gd name="connsiteX8" fmla="*/ 99910 w 99910"/>
                  <a:gd name="connsiteY8" fmla="*/ 51255 h 113110"/>
                  <a:gd name="connsiteX9" fmla="*/ 99708 w 99910"/>
                  <a:gd name="connsiteY9" fmla="*/ 65466 h 113110"/>
                  <a:gd name="connsiteX10" fmla="*/ 21432 w 99910"/>
                  <a:gd name="connsiteY10" fmla="*/ 65466 h 113110"/>
                  <a:gd name="connsiteX11" fmla="*/ 32942 w 99910"/>
                  <a:gd name="connsiteY11" fmla="*/ 86783 h 113110"/>
                  <a:gd name="connsiteX12" fmla="*/ 54071 w 99910"/>
                  <a:gd name="connsiteY12" fmla="*/ 94292 h 113110"/>
                  <a:gd name="connsiteX13" fmla="*/ 71084 w 99910"/>
                  <a:gd name="connsiteY13" fmla="*/ 90393 h 113110"/>
                  <a:gd name="connsiteX14" fmla="*/ 86104 w 99910"/>
                  <a:gd name="connsiteY14" fmla="*/ 79085 h 113110"/>
                  <a:gd name="connsiteX15" fmla="*/ 98119 w 99910"/>
                  <a:gd name="connsiteY15" fmla="*/ 91693 h 113110"/>
                  <a:gd name="connsiteX16" fmla="*/ 78305 w 99910"/>
                  <a:gd name="connsiteY16" fmla="*/ 107608 h 113110"/>
                  <a:gd name="connsiteX17" fmla="*/ 53883 w 99910"/>
                  <a:gd name="connsiteY17" fmla="*/ 113110 h 113110"/>
                  <a:gd name="connsiteX18" fmla="*/ 27527 w 99910"/>
                  <a:gd name="connsiteY18" fmla="*/ 106612 h 113110"/>
                  <a:gd name="connsiteX19" fmla="*/ 78883 w 99910"/>
                  <a:gd name="connsiteY19" fmla="*/ 48655 h 113110"/>
                  <a:gd name="connsiteX20" fmla="*/ 74680 w 99910"/>
                  <a:gd name="connsiteY20" fmla="*/ 32740 h 113110"/>
                  <a:gd name="connsiteX21" fmla="*/ 64267 w 99910"/>
                  <a:gd name="connsiteY21" fmla="*/ 22429 h 113110"/>
                  <a:gd name="connsiteX22" fmla="*/ 50648 w 99910"/>
                  <a:gd name="connsiteY22" fmla="*/ 18818 h 113110"/>
                  <a:gd name="connsiteX23" fmla="*/ 31729 w 99910"/>
                  <a:gd name="connsiteY23" fmla="*/ 26530 h 113110"/>
                  <a:gd name="connsiteX24" fmla="*/ 21418 w 99910"/>
                  <a:gd name="connsiteY24" fmla="*/ 48655 h 113110"/>
                  <a:gd name="connsiteX25" fmla="*/ 78883 w 99910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10" h="113110">
                    <a:moveTo>
                      <a:pt x="27527" y="106612"/>
                    </a:moveTo>
                    <a:cubicBezTo>
                      <a:pt x="19323" y="102279"/>
                      <a:pt x="12680" y="95837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39"/>
                      <a:pt x="77381" y="7004"/>
                    </a:cubicBezTo>
                    <a:cubicBezTo>
                      <a:pt x="84659" y="11684"/>
                      <a:pt x="90220" y="17922"/>
                      <a:pt x="94105" y="25721"/>
                    </a:cubicBezTo>
                    <a:cubicBezTo>
                      <a:pt x="97975" y="33534"/>
                      <a:pt x="99910" y="42041"/>
                      <a:pt x="99910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3"/>
                    </a:cubicBezTo>
                    <a:cubicBezTo>
                      <a:pt x="39008" y="91794"/>
                      <a:pt x="46056" y="94292"/>
                      <a:pt x="54071" y="94292"/>
                    </a:cubicBezTo>
                    <a:cubicBezTo>
                      <a:pt x="59805" y="94292"/>
                      <a:pt x="65480" y="92992"/>
                      <a:pt x="71084" y="90393"/>
                    </a:cubicBezTo>
                    <a:cubicBezTo>
                      <a:pt x="76687" y="87793"/>
                      <a:pt x="81699" y="84024"/>
                      <a:pt x="86104" y="79085"/>
                    </a:cubicBezTo>
                    <a:lnTo>
                      <a:pt x="98119" y="91693"/>
                    </a:lnTo>
                    <a:cubicBezTo>
                      <a:pt x="92776" y="98639"/>
                      <a:pt x="86176" y="103940"/>
                      <a:pt x="78305" y="107608"/>
                    </a:cubicBezTo>
                    <a:cubicBezTo>
                      <a:pt x="70434" y="111276"/>
                      <a:pt x="62289" y="113110"/>
                      <a:pt x="53883" y="113110"/>
                    </a:cubicBezTo>
                    <a:cubicBezTo>
                      <a:pt x="44510" y="113125"/>
                      <a:pt x="35730" y="110944"/>
                      <a:pt x="27527" y="106612"/>
                    </a:cubicBezTo>
                    <a:close/>
                    <a:moveTo>
                      <a:pt x="78883" y="48655"/>
                    </a:moveTo>
                    <a:cubicBezTo>
                      <a:pt x="78753" y="42517"/>
                      <a:pt x="77352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8" y="18818"/>
                      <a:pt x="50648" y="18818"/>
                    </a:cubicBezTo>
                    <a:cubicBezTo>
                      <a:pt x="43572" y="18818"/>
                      <a:pt x="37261" y="21389"/>
                      <a:pt x="31729" y="26530"/>
                    </a:cubicBezTo>
                    <a:cubicBezTo>
                      <a:pt x="26183" y="31671"/>
                      <a:pt x="22746" y="39037"/>
                      <a:pt x="21418" y="48655"/>
                    </a:cubicBezTo>
                    <a:lnTo>
                      <a:pt x="78883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2" name="Forma libre: forma 181">
                <a:extLst>
                  <a:ext uri="{FF2B5EF4-FFF2-40B4-BE49-F238E27FC236}">
                    <a16:creationId xmlns:a16="http://schemas.microsoft.com/office/drawing/2014/main" id="{2F0BB314-48E4-FDBB-968C-FABF37B3BE46}"/>
                  </a:ext>
                </a:extLst>
              </p:cNvPr>
              <p:cNvSpPr/>
              <p:nvPr/>
            </p:nvSpPr>
            <p:spPr>
              <a:xfrm>
                <a:off x="-7741118" y="1517509"/>
                <a:ext cx="104098" cy="150140"/>
              </a:xfrm>
              <a:custGeom>
                <a:avLst/>
                <a:gdLst>
                  <a:gd name="connsiteX0" fmla="*/ 23627 w 104098"/>
                  <a:gd name="connsiteY0" fmla="*/ 142934 h 150140"/>
                  <a:gd name="connsiteX1" fmla="*/ 6311 w 104098"/>
                  <a:gd name="connsiteY1" fmla="*/ 122917 h 150140"/>
                  <a:gd name="connsiteX2" fmla="*/ 0 w 104098"/>
                  <a:gd name="connsiteY2" fmla="*/ 93484 h 150140"/>
                  <a:gd name="connsiteX3" fmla="*/ 6109 w 104098"/>
                  <a:gd name="connsiteY3" fmla="*/ 64354 h 150140"/>
                  <a:gd name="connsiteX4" fmla="*/ 23021 w 104098"/>
                  <a:gd name="connsiteY4" fmla="*/ 44236 h 150140"/>
                  <a:gd name="connsiteX5" fmla="*/ 47644 w 104098"/>
                  <a:gd name="connsiteY5" fmla="*/ 37030 h 150140"/>
                  <a:gd name="connsiteX6" fmla="*/ 68773 w 104098"/>
                  <a:gd name="connsiteY6" fmla="*/ 43543 h 150140"/>
                  <a:gd name="connsiteX7" fmla="*/ 81482 w 104098"/>
                  <a:gd name="connsiteY7" fmla="*/ 60065 h 150140"/>
                  <a:gd name="connsiteX8" fmla="*/ 82883 w 104098"/>
                  <a:gd name="connsiteY8" fmla="*/ 60065 h 150140"/>
                  <a:gd name="connsiteX9" fmla="*/ 82883 w 104098"/>
                  <a:gd name="connsiteY9" fmla="*/ 0 h 150140"/>
                  <a:gd name="connsiteX10" fmla="*/ 104099 w 104098"/>
                  <a:gd name="connsiteY10" fmla="*/ 0 h 150140"/>
                  <a:gd name="connsiteX11" fmla="*/ 104099 w 104098"/>
                  <a:gd name="connsiteY11" fmla="*/ 147151 h 150140"/>
                  <a:gd name="connsiteX12" fmla="*/ 85873 w 104098"/>
                  <a:gd name="connsiteY12" fmla="*/ 147151 h 150140"/>
                  <a:gd name="connsiteX13" fmla="*/ 85873 w 104098"/>
                  <a:gd name="connsiteY13" fmla="*/ 126527 h 150140"/>
                  <a:gd name="connsiteX14" fmla="*/ 84674 w 104098"/>
                  <a:gd name="connsiteY14" fmla="*/ 126527 h 150140"/>
                  <a:gd name="connsiteX15" fmla="*/ 70665 w 104098"/>
                  <a:gd name="connsiteY15" fmla="*/ 143641 h 150140"/>
                  <a:gd name="connsiteX16" fmla="*/ 48439 w 104098"/>
                  <a:gd name="connsiteY16" fmla="*/ 150140 h 150140"/>
                  <a:gd name="connsiteX17" fmla="*/ 23627 w 104098"/>
                  <a:gd name="connsiteY17" fmla="*/ 142934 h 150140"/>
                  <a:gd name="connsiteX18" fmla="*/ 30343 w 104098"/>
                  <a:gd name="connsiteY18" fmla="*/ 119797 h 150140"/>
                  <a:gd name="connsiteX19" fmla="*/ 52064 w 104098"/>
                  <a:gd name="connsiteY19" fmla="*/ 129907 h 150140"/>
                  <a:gd name="connsiteX20" fmla="*/ 68080 w 104098"/>
                  <a:gd name="connsiteY20" fmla="*/ 124996 h 150140"/>
                  <a:gd name="connsiteX21" fmla="*/ 78594 w 104098"/>
                  <a:gd name="connsiteY21" fmla="*/ 111681 h 150140"/>
                  <a:gd name="connsiteX22" fmla="*/ 82291 w 104098"/>
                  <a:gd name="connsiteY22" fmla="*/ 93267 h 150140"/>
                  <a:gd name="connsiteX23" fmla="*/ 74276 w 104098"/>
                  <a:gd name="connsiteY23" fmla="*/ 67632 h 150140"/>
                  <a:gd name="connsiteX24" fmla="*/ 52252 w 104098"/>
                  <a:gd name="connsiteY24" fmla="*/ 57220 h 150140"/>
                  <a:gd name="connsiteX25" fmla="*/ 30531 w 104098"/>
                  <a:gd name="connsiteY25" fmla="*/ 66925 h 150140"/>
                  <a:gd name="connsiteX26" fmla="*/ 22226 w 104098"/>
                  <a:gd name="connsiteY26" fmla="*/ 93253 h 150140"/>
                  <a:gd name="connsiteX27" fmla="*/ 30343 w 104098"/>
                  <a:gd name="connsiteY27" fmla="*/ 119797 h 150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40">
                    <a:moveTo>
                      <a:pt x="23627" y="142934"/>
                    </a:moveTo>
                    <a:cubicBezTo>
                      <a:pt x="16291" y="138124"/>
                      <a:pt x="10514" y="131452"/>
                      <a:pt x="6311" y="122917"/>
                    </a:cubicBezTo>
                    <a:cubicBezTo>
                      <a:pt x="2109" y="114382"/>
                      <a:pt x="0" y="104561"/>
                      <a:pt x="0" y="93484"/>
                    </a:cubicBezTo>
                    <a:cubicBezTo>
                      <a:pt x="0" y="82666"/>
                      <a:pt x="2036" y="72961"/>
                      <a:pt x="6109" y="64354"/>
                    </a:cubicBezTo>
                    <a:cubicBezTo>
                      <a:pt x="10182" y="55747"/>
                      <a:pt x="15814" y="49031"/>
                      <a:pt x="23021" y="44236"/>
                    </a:cubicBezTo>
                    <a:cubicBezTo>
                      <a:pt x="30227" y="39441"/>
                      <a:pt x="38430" y="37030"/>
                      <a:pt x="47644" y="37030"/>
                    </a:cubicBezTo>
                    <a:cubicBezTo>
                      <a:pt x="55920" y="37030"/>
                      <a:pt x="62953" y="39196"/>
                      <a:pt x="68773" y="43543"/>
                    </a:cubicBezTo>
                    <a:cubicBezTo>
                      <a:pt x="74579" y="47876"/>
                      <a:pt x="78810" y="53393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9" y="0"/>
                    </a:lnTo>
                    <a:lnTo>
                      <a:pt x="104099" y="147151"/>
                    </a:lnTo>
                    <a:lnTo>
                      <a:pt x="85873" y="147151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3" y="139309"/>
                      <a:pt x="70665" y="143641"/>
                    </a:cubicBezTo>
                    <a:cubicBezTo>
                      <a:pt x="64527" y="147974"/>
                      <a:pt x="57118" y="150140"/>
                      <a:pt x="48439" y="150140"/>
                    </a:cubicBezTo>
                    <a:cubicBezTo>
                      <a:pt x="39239" y="150140"/>
                      <a:pt x="30964" y="147728"/>
                      <a:pt x="23627" y="142934"/>
                    </a:cubicBezTo>
                    <a:close/>
                    <a:moveTo>
                      <a:pt x="30343" y="119797"/>
                    </a:moveTo>
                    <a:cubicBezTo>
                      <a:pt x="35744" y="126542"/>
                      <a:pt x="42994" y="129907"/>
                      <a:pt x="52064" y="129907"/>
                    </a:cubicBezTo>
                    <a:cubicBezTo>
                      <a:pt x="58202" y="129907"/>
                      <a:pt x="63545" y="128275"/>
                      <a:pt x="68080" y="124996"/>
                    </a:cubicBezTo>
                    <a:cubicBezTo>
                      <a:pt x="72615" y="121732"/>
                      <a:pt x="76124" y="117284"/>
                      <a:pt x="78594" y="111681"/>
                    </a:cubicBezTo>
                    <a:cubicBezTo>
                      <a:pt x="81063" y="106077"/>
                      <a:pt x="82291" y="99939"/>
                      <a:pt x="82291" y="93267"/>
                    </a:cubicBezTo>
                    <a:cubicBezTo>
                      <a:pt x="82291" y="83129"/>
                      <a:pt x="79619" y="74579"/>
                      <a:pt x="74276" y="67632"/>
                    </a:cubicBezTo>
                    <a:cubicBezTo>
                      <a:pt x="68932" y="60700"/>
                      <a:pt x="61595" y="57220"/>
                      <a:pt x="52252" y="57220"/>
                    </a:cubicBezTo>
                    <a:cubicBezTo>
                      <a:pt x="43312" y="57220"/>
                      <a:pt x="36062" y="60455"/>
                      <a:pt x="30531" y="66925"/>
                    </a:cubicBezTo>
                    <a:cubicBezTo>
                      <a:pt x="24985" y="73395"/>
                      <a:pt x="22226" y="82176"/>
                      <a:pt x="22226" y="93253"/>
                    </a:cubicBezTo>
                    <a:cubicBezTo>
                      <a:pt x="22226" y="104214"/>
                      <a:pt x="24927" y="113067"/>
                      <a:pt x="30343" y="119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3" name="Forma libre: forma 182">
                <a:extLst>
                  <a:ext uri="{FF2B5EF4-FFF2-40B4-BE49-F238E27FC236}">
                    <a16:creationId xmlns:a16="http://schemas.microsoft.com/office/drawing/2014/main" id="{CEE40B15-4C7C-8DF3-16D1-EE015E49FCAC}"/>
                  </a:ext>
                </a:extLst>
              </p:cNvPr>
              <p:cNvSpPr/>
              <p:nvPr/>
            </p:nvSpPr>
            <p:spPr>
              <a:xfrm>
                <a:off x="-7621162" y="1554524"/>
                <a:ext cx="99895" cy="113110"/>
              </a:xfrm>
              <a:custGeom>
                <a:avLst/>
                <a:gdLst>
                  <a:gd name="connsiteX0" fmla="*/ 27527 w 99895"/>
                  <a:gd name="connsiteY0" fmla="*/ 106612 h 113110"/>
                  <a:gd name="connsiteX1" fmla="*/ 7611 w 99895"/>
                  <a:gd name="connsiteY1" fmla="*/ 87288 h 113110"/>
                  <a:gd name="connsiteX2" fmla="*/ 0 w 99895"/>
                  <a:gd name="connsiteY2" fmla="*/ 56656 h 113110"/>
                  <a:gd name="connsiteX3" fmla="*/ 6600 w 99895"/>
                  <a:gd name="connsiteY3" fmla="*/ 27527 h 113110"/>
                  <a:gd name="connsiteX4" fmla="*/ 25115 w 99895"/>
                  <a:gd name="connsiteY4" fmla="*/ 7308 h 113110"/>
                  <a:gd name="connsiteX5" fmla="*/ 51847 w 99895"/>
                  <a:gd name="connsiteY5" fmla="*/ 0 h 113110"/>
                  <a:gd name="connsiteX6" fmla="*/ 77366 w 99895"/>
                  <a:gd name="connsiteY6" fmla="*/ 7004 h 113110"/>
                  <a:gd name="connsiteX7" fmla="*/ 94090 w 99895"/>
                  <a:gd name="connsiteY7" fmla="*/ 25721 h 113110"/>
                  <a:gd name="connsiteX8" fmla="*/ 99896 w 99895"/>
                  <a:gd name="connsiteY8" fmla="*/ 51255 h 113110"/>
                  <a:gd name="connsiteX9" fmla="*/ 99694 w 99895"/>
                  <a:gd name="connsiteY9" fmla="*/ 65466 h 113110"/>
                  <a:gd name="connsiteX10" fmla="*/ 21418 w 99895"/>
                  <a:gd name="connsiteY10" fmla="*/ 65466 h 113110"/>
                  <a:gd name="connsiteX11" fmla="*/ 32928 w 99895"/>
                  <a:gd name="connsiteY11" fmla="*/ 86783 h 113110"/>
                  <a:gd name="connsiteX12" fmla="*/ 54057 w 99895"/>
                  <a:gd name="connsiteY12" fmla="*/ 94292 h 113110"/>
                  <a:gd name="connsiteX13" fmla="*/ 71069 w 99895"/>
                  <a:gd name="connsiteY13" fmla="*/ 90393 h 113110"/>
                  <a:gd name="connsiteX14" fmla="*/ 86089 w 99895"/>
                  <a:gd name="connsiteY14" fmla="*/ 79085 h 113110"/>
                  <a:gd name="connsiteX15" fmla="*/ 98105 w 99895"/>
                  <a:gd name="connsiteY15" fmla="*/ 91693 h 113110"/>
                  <a:gd name="connsiteX16" fmla="*/ 78291 w 99895"/>
                  <a:gd name="connsiteY16" fmla="*/ 107608 h 113110"/>
                  <a:gd name="connsiteX17" fmla="*/ 53869 w 99895"/>
                  <a:gd name="connsiteY17" fmla="*/ 113110 h 113110"/>
                  <a:gd name="connsiteX18" fmla="*/ 27527 w 99895"/>
                  <a:gd name="connsiteY18" fmla="*/ 106612 h 113110"/>
                  <a:gd name="connsiteX19" fmla="*/ 78883 w 99895"/>
                  <a:gd name="connsiteY19" fmla="*/ 48655 h 113110"/>
                  <a:gd name="connsiteX20" fmla="*/ 74680 w 99895"/>
                  <a:gd name="connsiteY20" fmla="*/ 32740 h 113110"/>
                  <a:gd name="connsiteX21" fmla="*/ 64267 w 99895"/>
                  <a:gd name="connsiteY21" fmla="*/ 22429 h 113110"/>
                  <a:gd name="connsiteX22" fmla="*/ 50648 w 99895"/>
                  <a:gd name="connsiteY22" fmla="*/ 18818 h 113110"/>
                  <a:gd name="connsiteX23" fmla="*/ 31729 w 99895"/>
                  <a:gd name="connsiteY23" fmla="*/ 26530 h 113110"/>
                  <a:gd name="connsiteX24" fmla="*/ 21418 w 99895"/>
                  <a:gd name="connsiteY24" fmla="*/ 48655 h 113110"/>
                  <a:gd name="connsiteX25" fmla="*/ 78883 w 99895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5" h="113110">
                    <a:moveTo>
                      <a:pt x="27527" y="106612"/>
                    </a:moveTo>
                    <a:cubicBezTo>
                      <a:pt x="19324" y="102279"/>
                      <a:pt x="12680" y="95837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39"/>
                      <a:pt x="77366" y="7004"/>
                    </a:cubicBezTo>
                    <a:cubicBezTo>
                      <a:pt x="84645" y="11684"/>
                      <a:pt x="90205" y="17922"/>
                      <a:pt x="94090" y="25721"/>
                    </a:cubicBezTo>
                    <a:cubicBezTo>
                      <a:pt x="97961" y="33534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5"/>
                      <a:pt x="32928" y="86783"/>
                    </a:cubicBezTo>
                    <a:cubicBezTo>
                      <a:pt x="38994" y="91794"/>
                      <a:pt x="46041" y="94292"/>
                      <a:pt x="54057" y="94292"/>
                    </a:cubicBezTo>
                    <a:cubicBezTo>
                      <a:pt x="59790" y="94292"/>
                      <a:pt x="65466" y="92992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2" y="98639"/>
                      <a:pt x="86161" y="103940"/>
                      <a:pt x="78291" y="107608"/>
                    </a:cubicBezTo>
                    <a:cubicBezTo>
                      <a:pt x="70420" y="111276"/>
                      <a:pt x="62274" y="113110"/>
                      <a:pt x="53869" y="113110"/>
                    </a:cubicBezTo>
                    <a:cubicBezTo>
                      <a:pt x="44510" y="113125"/>
                      <a:pt x="35730" y="110944"/>
                      <a:pt x="27527" y="106612"/>
                    </a:cubicBezTo>
                    <a:close/>
                    <a:moveTo>
                      <a:pt x="78883" y="48655"/>
                    </a:moveTo>
                    <a:cubicBezTo>
                      <a:pt x="78753" y="42517"/>
                      <a:pt x="77352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8" y="18818"/>
                      <a:pt x="50648" y="18818"/>
                    </a:cubicBezTo>
                    <a:cubicBezTo>
                      <a:pt x="43572" y="18818"/>
                      <a:pt x="37261" y="21389"/>
                      <a:pt x="31729" y="26530"/>
                    </a:cubicBezTo>
                    <a:cubicBezTo>
                      <a:pt x="26183" y="31671"/>
                      <a:pt x="22746" y="39037"/>
                      <a:pt x="21418" y="48655"/>
                    </a:cubicBezTo>
                    <a:lnTo>
                      <a:pt x="78883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4" name="Forma libre: forma 183">
                <a:extLst>
                  <a:ext uri="{FF2B5EF4-FFF2-40B4-BE49-F238E27FC236}">
                    <a16:creationId xmlns:a16="http://schemas.microsoft.com/office/drawing/2014/main" id="{CBBCBA9C-5DCC-FEB7-6BCF-1A14120DBFAE}"/>
                  </a:ext>
                </a:extLst>
              </p:cNvPr>
              <p:cNvSpPr/>
              <p:nvPr/>
            </p:nvSpPr>
            <p:spPr>
              <a:xfrm>
                <a:off x="-8223324" y="1713084"/>
                <a:ext cx="115709" cy="153345"/>
              </a:xfrm>
              <a:custGeom>
                <a:avLst/>
                <a:gdLst>
                  <a:gd name="connsiteX0" fmla="*/ 26227 w 115709"/>
                  <a:gd name="connsiteY0" fmla="*/ 144536 h 153345"/>
                  <a:gd name="connsiteX1" fmla="*/ 0 w 115709"/>
                  <a:gd name="connsiteY1" fmla="*/ 118511 h 153345"/>
                  <a:gd name="connsiteX2" fmla="*/ 16421 w 115709"/>
                  <a:gd name="connsiteY2" fmla="*/ 105904 h 153345"/>
                  <a:gd name="connsiteX3" fmla="*/ 37636 w 115709"/>
                  <a:gd name="connsiteY3" fmla="*/ 125516 h 153345"/>
                  <a:gd name="connsiteX4" fmla="*/ 63661 w 115709"/>
                  <a:gd name="connsiteY4" fmla="*/ 132131 h 153345"/>
                  <a:gd name="connsiteX5" fmla="*/ 85280 w 115709"/>
                  <a:gd name="connsiteY5" fmla="*/ 126830 h 153345"/>
                  <a:gd name="connsiteX6" fmla="*/ 93686 w 115709"/>
                  <a:gd name="connsiteY6" fmla="*/ 113919 h 153345"/>
                  <a:gd name="connsiteX7" fmla="*/ 89281 w 115709"/>
                  <a:gd name="connsiteY7" fmla="*/ 103809 h 153345"/>
                  <a:gd name="connsiteX8" fmla="*/ 78276 w 115709"/>
                  <a:gd name="connsiteY8" fmla="*/ 96906 h 153345"/>
                  <a:gd name="connsiteX9" fmla="*/ 59862 w 115709"/>
                  <a:gd name="connsiteY9" fmla="*/ 90104 h 153345"/>
                  <a:gd name="connsiteX10" fmla="*/ 33029 w 115709"/>
                  <a:gd name="connsiteY10" fmla="*/ 79590 h 153345"/>
                  <a:gd name="connsiteX11" fmla="*/ 15106 w 115709"/>
                  <a:gd name="connsiteY11" fmla="*/ 65278 h 153345"/>
                  <a:gd name="connsiteX12" fmla="*/ 7597 w 115709"/>
                  <a:gd name="connsiteY12" fmla="*/ 41853 h 153345"/>
                  <a:gd name="connsiteX13" fmla="*/ 14399 w 115709"/>
                  <a:gd name="connsiteY13" fmla="*/ 19728 h 153345"/>
                  <a:gd name="connsiteX14" fmla="*/ 33015 w 115709"/>
                  <a:gd name="connsiteY14" fmla="*/ 5113 h 153345"/>
                  <a:gd name="connsiteX15" fmla="*/ 59241 w 115709"/>
                  <a:gd name="connsiteY15" fmla="*/ 0 h 153345"/>
                  <a:gd name="connsiteX16" fmla="*/ 93382 w 115709"/>
                  <a:gd name="connsiteY16" fmla="*/ 9705 h 153345"/>
                  <a:gd name="connsiteX17" fmla="*/ 114901 w 115709"/>
                  <a:gd name="connsiteY17" fmla="*/ 36639 h 153345"/>
                  <a:gd name="connsiteX18" fmla="*/ 96675 w 115709"/>
                  <a:gd name="connsiteY18" fmla="*/ 46446 h 153345"/>
                  <a:gd name="connsiteX19" fmla="*/ 81453 w 115709"/>
                  <a:gd name="connsiteY19" fmla="*/ 27830 h 153345"/>
                  <a:gd name="connsiteX20" fmla="*/ 58028 w 115709"/>
                  <a:gd name="connsiteY20" fmla="*/ 21215 h 153345"/>
                  <a:gd name="connsiteX21" fmla="*/ 37304 w 115709"/>
                  <a:gd name="connsiteY21" fmla="*/ 27122 h 153345"/>
                  <a:gd name="connsiteX22" fmla="*/ 29202 w 115709"/>
                  <a:gd name="connsiteY22" fmla="*/ 41839 h 153345"/>
                  <a:gd name="connsiteX23" fmla="*/ 34112 w 115709"/>
                  <a:gd name="connsiteY23" fmla="*/ 53955 h 153345"/>
                  <a:gd name="connsiteX24" fmla="*/ 46431 w 115709"/>
                  <a:gd name="connsiteY24" fmla="*/ 62058 h 153345"/>
                  <a:gd name="connsiteX25" fmla="*/ 66650 w 115709"/>
                  <a:gd name="connsiteY25" fmla="*/ 69466 h 153345"/>
                  <a:gd name="connsiteX26" fmla="*/ 92184 w 115709"/>
                  <a:gd name="connsiteY26" fmla="*/ 79171 h 153345"/>
                  <a:gd name="connsiteX27" fmla="*/ 108807 w 115709"/>
                  <a:gd name="connsiteY27" fmla="*/ 91779 h 153345"/>
                  <a:gd name="connsiteX28" fmla="*/ 115710 w 115709"/>
                  <a:gd name="connsiteY28" fmla="*/ 112302 h 153345"/>
                  <a:gd name="connsiteX29" fmla="*/ 108200 w 115709"/>
                  <a:gd name="connsiteY29" fmla="*/ 134225 h 153345"/>
                  <a:gd name="connsiteX30" fmla="*/ 88284 w 115709"/>
                  <a:gd name="connsiteY30" fmla="*/ 148436 h 153345"/>
                  <a:gd name="connsiteX31" fmla="*/ 61653 w 115709"/>
                  <a:gd name="connsiteY31" fmla="*/ 153346 h 153345"/>
                  <a:gd name="connsiteX32" fmla="*/ 26227 w 115709"/>
                  <a:gd name="connsiteY32" fmla="*/ 144536 h 15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5709" h="153345">
                    <a:moveTo>
                      <a:pt x="26227" y="144536"/>
                    </a:moveTo>
                    <a:cubicBezTo>
                      <a:pt x="15280" y="138658"/>
                      <a:pt x="6542" y="129993"/>
                      <a:pt x="0" y="118511"/>
                    </a:cubicBezTo>
                    <a:lnTo>
                      <a:pt x="16421" y="105904"/>
                    </a:lnTo>
                    <a:cubicBezTo>
                      <a:pt x="22429" y="114583"/>
                      <a:pt x="29505" y="121126"/>
                      <a:pt x="37636" y="125516"/>
                    </a:cubicBezTo>
                    <a:cubicBezTo>
                      <a:pt x="45781" y="129921"/>
                      <a:pt x="54447" y="132131"/>
                      <a:pt x="63661" y="132131"/>
                    </a:cubicBezTo>
                    <a:cubicBezTo>
                      <a:pt x="72470" y="132131"/>
                      <a:pt x="79677" y="130369"/>
                      <a:pt x="85280" y="126830"/>
                    </a:cubicBezTo>
                    <a:cubicBezTo>
                      <a:pt x="90884" y="123292"/>
                      <a:pt x="93686" y="118988"/>
                      <a:pt x="93686" y="113919"/>
                    </a:cubicBezTo>
                    <a:cubicBezTo>
                      <a:pt x="93686" y="109918"/>
                      <a:pt x="92213" y="106539"/>
                      <a:pt x="89281" y="103809"/>
                    </a:cubicBezTo>
                    <a:cubicBezTo>
                      <a:pt x="86349" y="101080"/>
                      <a:pt x="82681" y="98769"/>
                      <a:pt x="78276" y="96906"/>
                    </a:cubicBezTo>
                    <a:cubicBezTo>
                      <a:pt x="73871" y="95043"/>
                      <a:pt x="67733" y="92776"/>
                      <a:pt x="59862" y="90104"/>
                    </a:cubicBezTo>
                    <a:cubicBezTo>
                      <a:pt x="48915" y="86493"/>
                      <a:pt x="39976" y="82999"/>
                      <a:pt x="33029" y="79590"/>
                    </a:cubicBezTo>
                    <a:cubicBezTo>
                      <a:pt x="26082" y="76182"/>
                      <a:pt x="20118" y="71416"/>
                      <a:pt x="15106" y="65278"/>
                    </a:cubicBezTo>
                    <a:cubicBezTo>
                      <a:pt x="10095" y="59140"/>
                      <a:pt x="7597" y="51327"/>
                      <a:pt x="7597" y="41853"/>
                    </a:cubicBezTo>
                    <a:cubicBezTo>
                      <a:pt x="7597" y="33448"/>
                      <a:pt x="9864" y="26068"/>
                      <a:pt x="14399" y="19728"/>
                    </a:cubicBezTo>
                    <a:cubicBezTo>
                      <a:pt x="18934" y="13388"/>
                      <a:pt x="25144" y="8521"/>
                      <a:pt x="33015" y="5113"/>
                    </a:cubicBezTo>
                    <a:cubicBezTo>
                      <a:pt x="40886" y="1704"/>
                      <a:pt x="49637" y="0"/>
                      <a:pt x="59241" y="0"/>
                    </a:cubicBezTo>
                    <a:cubicBezTo>
                      <a:pt x="72456" y="0"/>
                      <a:pt x="83836" y="3235"/>
                      <a:pt x="93382" y="9705"/>
                    </a:cubicBezTo>
                    <a:cubicBezTo>
                      <a:pt x="102929" y="16175"/>
                      <a:pt x="110106" y="25158"/>
                      <a:pt x="114901" y="36639"/>
                    </a:cubicBezTo>
                    <a:lnTo>
                      <a:pt x="96675" y="46446"/>
                    </a:lnTo>
                    <a:cubicBezTo>
                      <a:pt x="93209" y="38430"/>
                      <a:pt x="88126" y="32234"/>
                      <a:pt x="81453" y="27830"/>
                    </a:cubicBezTo>
                    <a:cubicBezTo>
                      <a:pt x="74781" y="23425"/>
                      <a:pt x="66968" y="21215"/>
                      <a:pt x="58028" y="21215"/>
                    </a:cubicBezTo>
                    <a:cubicBezTo>
                      <a:pt x="49623" y="21215"/>
                      <a:pt x="42705" y="23194"/>
                      <a:pt x="37304" y="27122"/>
                    </a:cubicBezTo>
                    <a:cubicBezTo>
                      <a:pt x="31903" y="31065"/>
                      <a:pt x="29202" y="35961"/>
                      <a:pt x="29202" y="41839"/>
                    </a:cubicBezTo>
                    <a:cubicBezTo>
                      <a:pt x="29202" y="46648"/>
                      <a:pt x="30834" y="50677"/>
                      <a:pt x="34112" y="53955"/>
                    </a:cubicBezTo>
                    <a:cubicBezTo>
                      <a:pt x="37376" y="57234"/>
                      <a:pt x="41492" y="59935"/>
                      <a:pt x="46431" y="62058"/>
                    </a:cubicBezTo>
                    <a:cubicBezTo>
                      <a:pt x="51370" y="64195"/>
                      <a:pt x="58115" y="66664"/>
                      <a:pt x="66650" y="69466"/>
                    </a:cubicBezTo>
                    <a:cubicBezTo>
                      <a:pt x="77193" y="72932"/>
                      <a:pt x="85699" y="76167"/>
                      <a:pt x="92184" y="79171"/>
                    </a:cubicBezTo>
                    <a:cubicBezTo>
                      <a:pt x="98654" y="82175"/>
                      <a:pt x="104200" y="86378"/>
                      <a:pt x="108807" y="91779"/>
                    </a:cubicBezTo>
                    <a:cubicBezTo>
                      <a:pt x="113414" y="97181"/>
                      <a:pt x="115710" y="104026"/>
                      <a:pt x="115710" y="112302"/>
                    </a:cubicBezTo>
                    <a:cubicBezTo>
                      <a:pt x="115710" y="120707"/>
                      <a:pt x="113211" y="128014"/>
                      <a:pt x="108200" y="134225"/>
                    </a:cubicBezTo>
                    <a:cubicBezTo>
                      <a:pt x="103189" y="140435"/>
                      <a:pt x="96560" y="145172"/>
                      <a:pt x="88284" y="148436"/>
                    </a:cubicBezTo>
                    <a:cubicBezTo>
                      <a:pt x="80009" y="151700"/>
                      <a:pt x="71127" y="153346"/>
                      <a:pt x="61653" y="153346"/>
                    </a:cubicBezTo>
                    <a:cubicBezTo>
                      <a:pt x="48973" y="153346"/>
                      <a:pt x="37159" y="150400"/>
                      <a:pt x="26227" y="14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5" name="Forma libre: forma 184">
                <a:extLst>
                  <a:ext uri="{FF2B5EF4-FFF2-40B4-BE49-F238E27FC236}">
                    <a16:creationId xmlns:a16="http://schemas.microsoft.com/office/drawing/2014/main" id="{0D8BC58D-9925-FA58-7471-B9244E9DACA0}"/>
                  </a:ext>
                </a:extLst>
              </p:cNvPr>
              <p:cNvSpPr/>
              <p:nvPr/>
            </p:nvSpPr>
            <p:spPr>
              <a:xfrm>
                <a:off x="-8096653" y="1753305"/>
                <a:ext cx="99910" cy="113110"/>
              </a:xfrm>
              <a:custGeom>
                <a:avLst/>
                <a:gdLst>
                  <a:gd name="connsiteX0" fmla="*/ 27527 w 99910"/>
                  <a:gd name="connsiteY0" fmla="*/ 106612 h 113110"/>
                  <a:gd name="connsiteX1" fmla="*/ 7611 w 99910"/>
                  <a:gd name="connsiteY1" fmla="*/ 87288 h 113110"/>
                  <a:gd name="connsiteX2" fmla="*/ 0 w 99910"/>
                  <a:gd name="connsiteY2" fmla="*/ 56656 h 113110"/>
                  <a:gd name="connsiteX3" fmla="*/ 6600 w 99910"/>
                  <a:gd name="connsiteY3" fmla="*/ 27527 h 113110"/>
                  <a:gd name="connsiteX4" fmla="*/ 25115 w 99910"/>
                  <a:gd name="connsiteY4" fmla="*/ 7308 h 113110"/>
                  <a:gd name="connsiteX5" fmla="*/ 51847 w 99910"/>
                  <a:gd name="connsiteY5" fmla="*/ 0 h 113110"/>
                  <a:gd name="connsiteX6" fmla="*/ 77381 w 99910"/>
                  <a:gd name="connsiteY6" fmla="*/ 7005 h 113110"/>
                  <a:gd name="connsiteX7" fmla="*/ 94105 w 99910"/>
                  <a:gd name="connsiteY7" fmla="*/ 25721 h 113110"/>
                  <a:gd name="connsiteX8" fmla="*/ 99910 w 99910"/>
                  <a:gd name="connsiteY8" fmla="*/ 51255 h 113110"/>
                  <a:gd name="connsiteX9" fmla="*/ 99708 w 99910"/>
                  <a:gd name="connsiteY9" fmla="*/ 65466 h 113110"/>
                  <a:gd name="connsiteX10" fmla="*/ 21432 w 99910"/>
                  <a:gd name="connsiteY10" fmla="*/ 65466 h 113110"/>
                  <a:gd name="connsiteX11" fmla="*/ 32942 w 99910"/>
                  <a:gd name="connsiteY11" fmla="*/ 86783 h 113110"/>
                  <a:gd name="connsiteX12" fmla="*/ 54071 w 99910"/>
                  <a:gd name="connsiteY12" fmla="*/ 94292 h 113110"/>
                  <a:gd name="connsiteX13" fmla="*/ 71084 w 99910"/>
                  <a:gd name="connsiteY13" fmla="*/ 90393 h 113110"/>
                  <a:gd name="connsiteX14" fmla="*/ 86104 w 99910"/>
                  <a:gd name="connsiteY14" fmla="*/ 79085 h 113110"/>
                  <a:gd name="connsiteX15" fmla="*/ 98119 w 99910"/>
                  <a:gd name="connsiteY15" fmla="*/ 91693 h 113110"/>
                  <a:gd name="connsiteX16" fmla="*/ 78305 w 99910"/>
                  <a:gd name="connsiteY16" fmla="*/ 107608 h 113110"/>
                  <a:gd name="connsiteX17" fmla="*/ 53883 w 99910"/>
                  <a:gd name="connsiteY17" fmla="*/ 113110 h 113110"/>
                  <a:gd name="connsiteX18" fmla="*/ 27527 w 99910"/>
                  <a:gd name="connsiteY18" fmla="*/ 106612 h 113110"/>
                  <a:gd name="connsiteX19" fmla="*/ 78883 w 99910"/>
                  <a:gd name="connsiteY19" fmla="*/ 48656 h 113110"/>
                  <a:gd name="connsiteX20" fmla="*/ 74680 w 99910"/>
                  <a:gd name="connsiteY20" fmla="*/ 32740 h 113110"/>
                  <a:gd name="connsiteX21" fmla="*/ 64267 w 99910"/>
                  <a:gd name="connsiteY21" fmla="*/ 22429 h 113110"/>
                  <a:gd name="connsiteX22" fmla="*/ 50648 w 99910"/>
                  <a:gd name="connsiteY22" fmla="*/ 18818 h 113110"/>
                  <a:gd name="connsiteX23" fmla="*/ 31729 w 99910"/>
                  <a:gd name="connsiteY23" fmla="*/ 26530 h 113110"/>
                  <a:gd name="connsiteX24" fmla="*/ 21418 w 99910"/>
                  <a:gd name="connsiteY24" fmla="*/ 48656 h 113110"/>
                  <a:gd name="connsiteX25" fmla="*/ 78883 w 99910"/>
                  <a:gd name="connsiteY25" fmla="*/ 48656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10" h="113110">
                    <a:moveTo>
                      <a:pt x="27527" y="106612"/>
                    </a:moveTo>
                    <a:cubicBezTo>
                      <a:pt x="19323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81" y="7005"/>
                    </a:cubicBezTo>
                    <a:cubicBezTo>
                      <a:pt x="84659" y="11684"/>
                      <a:pt x="90220" y="17923"/>
                      <a:pt x="94105" y="25721"/>
                    </a:cubicBezTo>
                    <a:cubicBezTo>
                      <a:pt x="97975" y="33534"/>
                      <a:pt x="99910" y="42041"/>
                      <a:pt x="99910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6"/>
                      <a:pt x="32942" y="86783"/>
                    </a:cubicBezTo>
                    <a:cubicBezTo>
                      <a:pt x="39008" y="91794"/>
                      <a:pt x="46056" y="94292"/>
                      <a:pt x="54071" y="94292"/>
                    </a:cubicBezTo>
                    <a:cubicBezTo>
                      <a:pt x="59805" y="94292"/>
                      <a:pt x="65480" y="92993"/>
                      <a:pt x="71084" y="90393"/>
                    </a:cubicBezTo>
                    <a:cubicBezTo>
                      <a:pt x="76687" y="87793"/>
                      <a:pt x="81699" y="84024"/>
                      <a:pt x="86104" y="79085"/>
                    </a:cubicBezTo>
                    <a:lnTo>
                      <a:pt x="98119" y="91693"/>
                    </a:lnTo>
                    <a:cubicBezTo>
                      <a:pt x="92776" y="98639"/>
                      <a:pt x="86176" y="103940"/>
                      <a:pt x="78305" y="107608"/>
                    </a:cubicBezTo>
                    <a:cubicBezTo>
                      <a:pt x="70434" y="111276"/>
                      <a:pt x="62289" y="113110"/>
                      <a:pt x="53883" y="113110"/>
                    </a:cubicBezTo>
                    <a:cubicBezTo>
                      <a:pt x="44510" y="113125"/>
                      <a:pt x="35730" y="110944"/>
                      <a:pt x="27527" y="106612"/>
                    </a:cubicBezTo>
                    <a:close/>
                    <a:moveTo>
                      <a:pt x="78883" y="48656"/>
                    </a:moveTo>
                    <a:cubicBezTo>
                      <a:pt x="78753" y="42518"/>
                      <a:pt x="77352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8" y="18818"/>
                      <a:pt x="50648" y="18818"/>
                    </a:cubicBezTo>
                    <a:cubicBezTo>
                      <a:pt x="43572" y="18818"/>
                      <a:pt x="37261" y="21389"/>
                      <a:pt x="31729" y="26530"/>
                    </a:cubicBezTo>
                    <a:cubicBezTo>
                      <a:pt x="26183" y="31672"/>
                      <a:pt x="22746" y="39037"/>
                      <a:pt x="21418" y="48656"/>
                    </a:cubicBezTo>
                    <a:lnTo>
                      <a:pt x="78883" y="48656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6" name="Forma libre: forma 185">
                <a:extLst>
                  <a:ext uri="{FF2B5EF4-FFF2-40B4-BE49-F238E27FC236}">
                    <a16:creationId xmlns:a16="http://schemas.microsoft.com/office/drawing/2014/main" id="{937FD90A-0DBA-50AD-F0D5-64219C225AC7}"/>
                  </a:ext>
                </a:extLst>
              </p:cNvPr>
              <p:cNvSpPr/>
              <p:nvPr/>
            </p:nvSpPr>
            <p:spPr>
              <a:xfrm>
                <a:off x="-7980336" y="1756121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5 w 56251"/>
                  <a:gd name="connsiteY1" fmla="*/ 188 h 107304"/>
                  <a:gd name="connsiteX2" fmla="*/ 19425 w 56251"/>
                  <a:gd name="connsiteY2" fmla="*/ 19814 h 107304"/>
                  <a:gd name="connsiteX3" fmla="*/ 20825 w 56251"/>
                  <a:gd name="connsiteY3" fmla="*/ 19814 h 107304"/>
                  <a:gd name="connsiteX4" fmla="*/ 49450 w 56251"/>
                  <a:gd name="connsiteY4" fmla="*/ 0 h 107304"/>
                  <a:gd name="connsiteX5" fmla="*/ 56252 w 56251"/>
                  <a:gd name="connsiteY5" fmla="*/ 0 h 107304"/>
                  <a:gd name="connsiteX6" fmla="*/ 56252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4 h 107304"/>
                  <a:gd name="connsiteX11" fmla="*/ 0 w 56251"/>
                  <a:gd name="connsiteY11" fmla="*/ 107304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5" y="188"/>
                    </a:lnTo>
                    <a:lnTo>
                      <a:pt x="19425" y="19814"/>
                    </a:lnTo>
                    <a:lnTo>
                      <a:pt x="20825" y="19814"/>
                    </a:lnTo>
                    <a:cubicBezTo>
                      <a:pt x="24566" y="6600"/>
                      <a:pt x="34112" y="0"/>
                      <a:pt x="49450" y="0"/>
                    </a:cubicBezTo>
                    <a:lnTo>
                      <a:pt x="56252" y="0"/>
                    </a:lnTo>
                    <a:lnTo>
                      <a:pt x="56252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0"/>
                      <a:pt x="21822" y="45247"/>
                    </a:cubicBezTo>
                    <a:lnTo>
                      <a:pt x="21822" y="107304"/>
                    </a:lnTo>
                    <a:lnTo>
                      <a:pt x="0" y="107304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7" name="Forma libre: forma 186">
                <a:extLst>
                  <a:ext uri="{FF2B5EF4-FFF2-40B4-BE49-F238E27FC236}">
                    <a16:creationId xmlns:a16="http://schemas.microsoft.com/office/drawing/2014/main" id="{F731A227-20E9-E4A4-4F25-C57F3DE01EF7}"/>
                  </a:ext>
                </a:extLst>
              </p:cNvPr>
              <p:cNvSpPr/>
              <p:nvPr/>
            </p:nvSpPr>
            <p:spPr>
              <a:xfrm>
                <a:off x="-7920084" y="1756309"/>
                <a:ext cx="100704" cy="107116"/>
              </a:xfrm>
              <a:custGeom>
                <a:avLst/>
                <a:gdLst>
                  <a:gd name="connsiteX0" fmla="*/ 0 w 100704"/>
                  <a:gd name="connsiteY0" fmla="*/ 0 h 107116"/>
                  <a:gd name="connsiteX1" fmla="*/ 21620 w 100704"/>
                  <a:gd name="connsiteY1" fmla="*/ 0 h 107116"/>
                  <a:gd name="connsiteX2" fmla="*/ 50244 w 100704"/>
                  <a:gd name="connsiteY2" fmla="*/ 88689 h 107116"/>
                  <a:gd name="connsiteX3" fmla="*/ 51847 w 100704"/>
                  <a:gd name="connsiteY3" fmla="*/ 88689 h 107116"/>
                  <a:gd name="connsiteX4" fmla="*/ 79879 w 100704"/>
                  <a:gd name="connsiteY4" fmla="*/ 0 h 107116"/>
                  <a:gd name="connsiteX5" fmla="*/ 100705 w 100704"/>
                  <a:gd name="connsiteY5" fmla="*/ 0 h 107116"/>
                  <a:gd name="connsiteX6" fmla="*/ 65264 w 100704"/>
                  <a:gd name="connsiteY6" fmla="*/ 107117 h 107116"/>
                  <a:gd name="connsiteX7" fmla="*/ 35239 w 100704"/>
                  <a:gd name="connsiteY7" fmla="*/ 107117 h 107116"/>
                  <a:gd name="connsiteX8" fmla="*/ 0 w 100704"/>
                  <a:gd name="connsiteY8" fmla="*/ 0 h 107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704" h="107116">
                    <a:moveTo>
                      <a:pt x="0" y="0"/>
                    </a:moveTo>
                    <a:lnTo>
                      <a:pt x="21620" y="0"/>
                    </a:lnTo>
                    <a:lnTo>
                      <a:pt x="50244" y="88689"/>
                    </a:lnTo>
                    <a:lnTo>
                      <a:pt x="51847" y="88689"/>
                    </a:lnTo>
                    <a:lnTo>
                      <a:pt x="79879" y="0"/>
                    </a:lnTo>
                    <a:lnTo>
                      <a:pt x="100705" y="0"/>
                    </a:lnTo>
                    <a:lnTo>
                      <a:pt x="65264" y="107117"/>
                    </a:lnTo>
                    <a:lnTo>
                      <a:pt x="35239" y="107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8" name="Forma libre: forma 187">
                <a:extLst>
                  <a:ext uri="{FF2B5EF4-FFF2-40B4-BE49-F238E27FC236}">
                    <a16:creationId xmlns:a16="http://schemas.microsoft.com/office/drawing/2014/main" id="{CF3DE79F-7F4A-071C-760B-48B896DA442D}"/>
                  </a:ext>
                </a:extLst>
              </p:cNvPr>
              <p:cNvSpPr/>
              <p:nvPr/>
            </p:nvSpPr>
            <p:spPr>
              <a:xfrm>
                <a:off x="-7812953" y="1712477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5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5 h 150948"/>
                  <a:gd name="connsiteX6" fmla="*/ 24725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611 w 28826"/>
                  <a:gd name="connsiteY9" fmla="*/ 43630 h 150948"/>
                  <a:gd name="connsiteX10" fmla="*/ 25230 w 28826"/>
                  <a:gd name="connsiteY10" fmla="*/ 43630 h 150948"/>
                  <a:gd name="connsiteX11" fmla="*/ 25230 w 28826"/>
                  <a:gd name="connsiteY11" fmla="*/ 150949 h 150948"/>
                  <a:gd name="connsiteX12" fmla="*/ 3611 w 28826"/>
                  <a:gd name="connsiteY12" fmla="*/ 150949 h 150948"/>
                  <a:gd name="connsiteX13" fmla="*/ 3611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5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9"/>
                      <a:pt x="28826" y="13605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1" y="26285"/>
                      <a:pt x="18616" y="27613"/>
                      <a:pt x="14615" y="27613"/>
                    </a:cubicBezTo>
                    <a:cubicBezTo>
                      <a:pt x="10615" y="27613"/>
                      <a:pt x="7178" y="26285"/>
                      <a:pt x="4304" y="23613"/>
                    </a:cubicBezTo>
                    <a:close/>
                    <a:moveTo>
                      <a:pt x="3611" y="43630"/>
                    </a:moveTo>
                    <a:lnTo>
                      <a:pt x="25230" y="43630"/>
                    </a:lnTo>
                    <a:lnTo>
                      <a:pt x="25230" y="150949"/>
                    </a:lnTo>
                    <a:lnTo>
                      <a:pt x="3611" y="150949"/>
                    </a:lnTo>
                    <a:lnTo>
                      <a:pt x="3611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89" name="Forma libre: forma 188">
                <a:extLst>
                  <a:ext uri="{FF2B5EF4-FFF2-40B4-BE49-F238E27FC236}">
                    <a16:creationId xmlns:a16="http://schemas.microsoft.com/office/drawing/2014/main" id="{1DC64D04-B6C6-28E9-F1FB-D16ACB8BAB86}"/>
                  </a:ext>
                </a:extLst>
              </p:cNvPr>
              <p:cNvSpPr/>
              <p:nvPr/>
            </p:nvSpPr>
            <p:spPr>
              <a:xfrm>
                <a:off x="-7772342" y="1753319"/>
                <a:ext cx="98697" cy="112951"/>
              </a:xfrm>
              <a:custGeom>
                <a:avLst/>
                <a:gdLst>
                  <a:gd name="connsiteX0" fmla="*/ 25418 w 98697"/>
                  <a:gd name="connsiteY0" fmla="*/ 105803 h 112951"/>
                  <a:gd name="connsiteX1" fmla="*/ 6802 w 98697"/>
                  <a:gd name="connsiteY1" fmla="*/ 85988 h 112951"/>
                  <a:gd name="connsiteX2" fmla="*/ 0 w 98697"/>
                  <a:gd name="connsiteY2" fmla="*/ 57061 h 112951"/>
                  <a:gd name="connsiteX3" fmla="*/ 6903 w 98697"/>
                  <a:gd name="connsiteY3" fmla="*/ 27830 h 112951"/>
                  <a:gd name="connsiteX4" fmla="*/ 25620 w 98697"/>
                  <a:gd name="connsiteY4" fmla="*/ 7409 h 112951"/>
                  <a:gd name="connsiteX5" fmla="*/ 51645 w 98697"/>
                  <a:gd name="connsiteY5" fmla="*/ 0 h 112951"/>
                  <a:gd name="connsiteX6" fmla="*/ 79374 w 98697"/>
                  <a:gd name="connsiteY6" fmla="*/ 9012 h 112951"/>
                  <a:gd name="connsiteX7" fmla="*/ 95693 w 98697"/>
                  <a:gd name="connsiteY7" fmla="*/ 33636 h 112951"/>
                  <a:gd name="connsiteX8" fmla="*/ 77872 w 98697"/>
                  <a:gd name="connsiteY8" fmla="*/ 41247 h 112951"/>
                  <a:gd name="connsiteX9" fmla="*/ 67156 w 98697"/>
                  <a:gd name="connsiteY9" fmla="*/ 24335 h 112951"/>
                  <a:gd name="connsiteX10" fmla="*/ 51241 w 98697"/>
                  <a:gd name="connsiteY10" fmla="*/ 18833 h 112951"/>
                  <a:gd name="connsiteX11" fmla="*/ 36423 w 98697"/>
                  <a:gd name="connsiteY11" fmla="*/ 23237 h 112951"/>
                  <a:gd name="connsiteX12" fmla="*/ 25115 w 98697"/>
                  <a:gd name="connsiteY12" fmla="*/ 36351 h 112951"/>
                  <a:gd name="connsiteX13" fmla="*/ 20811 w 98697"/>
                  <a:gd name="connsiteY13" fmla="*/ 57075 h 112951"/>
                  <a:gd name="connsiteX14" fmla="*/ 24913 w 98697"/>
                  <a:gd name="connsiteY14" fmla="*/ 76096 h 112951"/>
                  <a:gd name="connsiteX15" fmla="*/ 36423 w 98697"/>
                  <a:gd name="connsiteY15" fmla="*/ 89310 h 112951"/>
                  <a:gd name="connsiteX16" fmla="*/ 53248 w 98697"/>
                  <a:gd name="connsiteY16" fmla="*/ 94119 h 112951"/>
                  <a:gd name="connsiteX17" fmla="*/ 70766 w 98697"/>
                  <a:gd name="connsiteY17" fmla="*/ 88920 h 112951"/>
                  <a:gd name="connsiteX18" fmla="*/ 83677 w 98697"/>
                  <a:gd name="connsiteY18" fmla="*/ 74911 h 112951"/>
                  <a:gd name="connsiteX19" fmla="*/ 98697 w 98697"/>
                  <a:gd name="connsiteY19" fmla="*/ 85526 h 112951"/>
                  <a:gd name="connsiteX20" fmla="*/ 51645 w 98697"/>
                  <a:gd name="connsiteY20" fmla="*/ 112951 h 112951"/>
                  <a:gd name="connsiteX21" fmla="*/ 25418 w 98697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97" h="112951">
                    <a:moveTo>
                      <a:pt x="25418" y="105803"/>
                    </a:moveTo>
                    <a:cubicBezTo>
                      <a:pt x="17547" y="101066"/>
                      <a:pt x="11337" y="94466"/>
                      <a:pt x="6802" y="85988"/>
                    </a:cubicBezTo>
                    <a:cubicBezTo>
                      <a:pt x="2267" y="77511"/>
                      <a:pt x="0" y="67863"/>
                      <a:pt x="0" y="57061"/>
                    </a:cubicBezTo>
                    <a:cubicBezTo>
                      <a:pt x="0" y="46244"/>
                      <a:pt x="2296" y="36510"/>
                      <a:pt x="6903" y="27830"/>
                    </a:cubicBezTo>
                    <a:cubicBezTo>
                      <a:pt x="11510" y="19150"/>
                      <a:pt x="17749" y="12348"/>
                      <a:pt x="25620" y="7409"/>
                    </a:cubicBezTo>
                    <a:cubicBezTo>
                      <a:pt x="33491" y="2470"/>
                      <a:pt x="42171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2" y="15020"/>
                      <a:pt x="92357" y="23223"/>
                      <a:pt x="95693" y="33636"/>
                    </a:cubicBezTo>
                    <a:lnTo>
                      <a:pt x="77872" y="41247"/>
                    </a:lnTo>
                    <a:cubicBezTo>
                      <a:pt x="74796" y="33636"/>
                      <a:pt x="71228" y="28003"/>
                      <a:pt x="67156" y="24335"/>
                    </a:cubicBezTo>
                    <a:cubicBezTo>
                      <a:pt x="63083" y="20667"/>
                      <a:pt x="57783" y="18833"/>
                      <a:pt x="51241" y="18833"/>
                    </a:cubicBezTo>
                    <a:cubicBezTo>
                      <a:pt x="46041" y="18833"/>
                      <a:pt x="41102" y="20306"/>
                      <a:pt x="36423" y="23237"/>
                    </a:cubicBezTo>
                    <a:cubicBezTo>
                      <a:pt x="31744" y="26169"/>
                      <a:pt x="27974" y="30545"/>
                      <a:pt x="25115" y="36351"/>
                    </a:cubicBezTo>
                    <a:cubicBezTo>
                      <a:pt x="22241" y="42157"/>
                      <a:pt x="20811" y="49060"/>
                      <a:pt x="20811" y="57075"/>
                    </a:cubicBezTo>
                    <a:cubicBezTo>
                      <a:pt x="20811" y="64152"/>
                      <a:pt x="22183" y="70492"/>
                      <a:pt x="24913" y="76096"/>
                    </a:cubicBezTo>
                    <a:cubicBezTo>
                      <a:pt x="27642" y="81699"/>
                      <a:pt x="31484" y="86104"/>
                      <a:pt x="36423" y="89310"/>
                    </a:cubicBezTo>
                    <a:cubicBezTo>
                      <a:pt x="41362" y="92516"/>
                      <a:pt x="46966" y="94119"/>
                      <a:pt x="53248" y="94119"/>
                    </a:cubicBezTo>
                    <a:cubicBezTo>
                      <a:pt x="59790" y="94119"/>
                      <a:pt x="65625" y="92386"/>
                      <a:pt x="70766" y="88920"/>
                    </a:cubicBezTo>
                    <a:cubicBezTo>
                      <a:pt x="75908" y="85454"/>
                      <a:pt x="80211" y="80775"/>
                      <a:pt x="83677" y="74911"/>
                    </a:cubicBezTo>
                    <a:lnTo>
                      <a:pt x="98697" y="85526"/>
                    </a:lnTo>
                    <a:cubicBezTo>
                      <a:pt x="88154" y="103810"/>
                      <a:pt x="72470" y="112951"/>
                      <a:pt x="51645" y="112951"/>
                    </a:cubicBezTo>
                    <a:cubicBezTo>
                      <a:pt x="42041" y="112908"/>
                      <a:pt x="33289" y="110540"/>
                      <a:pt x="25418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90" name="Forma libre: forma 189">
                <a:extLst>
                  <a:ext uri="{FF2B5EF4-FFF2-40B4-BE49-F238E27FC236}">
                    <a16:creationId xmlns:a16="http://schemas.microsoft.com/office/drawing/2014/main" id="{0603C067-19B6-F24C-89FC-87FC4B6990E9}"/>
                  </a:ext>
                </a:extLst>
              </p:cNvPr>
              <p:cNvSpPr/>
              <p:nvPr/>
            </p:nvSpPr>
            <p:spPr>
              <a:xfrm>
                <a:off x="-7664719" y="1712477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5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5 h 150948"/>
                  <a:gd name="connsiteX6" fmla="*/ 24725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611 w 28826"/>
                  <a:gd name="connsiteY9" fmla="*/ 43630 h 150948"/>
                  <a:gd name="connsiteX10" fmla="*/ 25230 w 28826"/>
                  <a:gd name="connsiteY10" fmla="*/ 43630 h 150948"/>
                  <a:gd name="connsiteX11" fmla="*/ 25230 w 28826"/>
                  <a:gd name="connsiteY11" fmla="*/ 150949 h 150948"/>
                  <a:gd name="connsiteX12" fmla="*/ 3611 w 28826"/>
                  <a:gd name="connsiteY12" fmla="*/ 150949 h 150948"/>
                  <a:gd name="connsiteX13" fmla="*/ 3611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5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9"/>
                      <a:pt x="28826" y="13605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1" y="26285"/>
                      <a:pt x="18616" y="27613"/>
                      <a:pt x="14615" y="27613"/>
                    </a:cubicBezTo>
                    <a:cubicBezTo>
                      <a:pt x="10615" y="27613"/>
                      <a:pt x="7178" y="26285"/>
                      <a:pt x="4304" y="23613"/>
                    </a:cubicBezTo>
                    <a:close/>
                    <a:moveTo>
                      <a:pt x="3611" y="43630"/>
                    </a:moveTo>
                    <a:lnTo>
                      <a:pt x="25230" y="43630"/>
                    </a:lnTo>
                    <a:lnTo>
                      <a:pt x="25230" y="150949"/>
                    </a:lnTo>
                    <a:lnTo>
                      <a:pt x="3611" y="150949"/>
                    </a:lnTo>
                    <a:lnTo>
                      <a:pt x="3611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91" name="Forma libre: forma 190">
                <a:extLst>
                  <a:ext uri="{FF2B5EF4-FFF2-40B4-BE49-F238E27FC236}">
                    <a16:creationId xmlns:a16="http://schemas.microsoft.com/office/drawing/2014/main" id="{764DE079-12FF-7F1D-F26D-A5980DAF6328}"/>
                  </a:ext>
                </a:extLst>
              </p:cNvPr>
              <p:cNvSpPr/>
              <p:nvPr/>
            </p:nvSpPr>
            <p:spPr>
              <a:xfrm>
                <a:off x="-7624123" y="1753319"/>
                <a:ext cx="103304" cy="112908"/>
              </a:xfrm>
              <a:custGeom>
                <a:avLst/>
                <a:gdLst>
                  <a:gd name="connsiteX0" fmla="*/ 24739 w 103304"/>
                  <a:gd name="connsiteY0" fmla="*/ 105702 h 112908"/>
                  <a:gd name="connsiteX1" fmla="*/ 6513 w 103304"/>
                  <a:gd name="connsiteY1" fmla="*/ 85584 h 112908"/>
                  <a:gd name="connsiteX2" fmla="*/ 0 w 103304"/>
                  <a:gd name="connsiteY2" fmla="*/ 56454 h 112908"/>
                  <a:gd name="connsiteX3" fmla="*/ 6600 w 103304"/>
                  <a:gd name="connsiteY3" fmla="*/ 27223 h 112908"/>
                  <a:gd name="connsiteX4" fmla="*/ 25115 w 103304"/>
                  <a:gd name="connsiteY4" fmla="*/ 7207 h 112908"/>
                  <a:gd name="connsiteX5" fmla="*/ 52237 w 103304"/>
                  <a:gd name="connsiteY5" fmla="*/ 0 h 112908"/>
                  <a:gd name="connsiteX6" fmla="*/ 78868 w 103304"/>
                  <a:gd name="connsiteY6" fmla="*/ 7308 h 112908"/>
                  <a:gd name="connsiteX7" fmla="*/ 96892 w 103304"/>
                  <a:gd name="connsiteY7" fmla="*/ 27425 h 112908"/>
                  <a:gd name="connsiteX8" fmla="*/ 103304 w 103304"/>
                  <a:gd name="connsiteY8" fmla="*/ 56252 h 112908"/>
                  <a:gd name="connsiteX9" fmla="*/ 96704 w 103304"/>
                  <a:gd name="connsiteY9" fmla="*/ 84977 h 112908"/>
                  <a:gd name="connsiteX10" fmla="*/ 78291 w 103304"/>
                  <a:gd name="connsiteY10" fmla="*/ 105398 h 112908"/>
                  <a:gd name="connsiteX11" fmla="*/ 51457 w 103304"/>
                  <a:gd name="connsiteY11" fmla="*/ 112908 h 112908"/>
                  <a:gd name="connsiteX12" fmla="*/ 24739 w 103304"/>
                  <a:gd name="connsiteY12" fmla="*/ 105702 h 112908"/>
                  <a:gd name="connsiteX13" fmla="*/ 29043 w 103304"/>
                  <a:gd name="connsiteY13" fmla="*/ 83374 h 112908"/>
                  <a:gd name="connsiteX14" fmla="*/ 51674 w 103304"/>
                  <a:gd name="connsiteY14" fmla="*/ 94090 h 112908"/>
                  <a:gd name="connsiteX15" fmla="*/ 74203 w 103304"/>
                  <a:gd name="connsiteY15" fmla="*/ 83374 h 112908"/>
                  <a:gd name="connsiteX16" fmla="*/ 82508 w 103304"/>
                  <a:gd name="connsiteY16" fmla="*/ 56440 h 112908"/>
                  <a:gd name="connsiteX17" fmla="*/ 74507 w 103304"/>
                  <a:gd name="connsiteY17" fmla="*/ 29505 h 112908"/>
                  <a:gd name="connsiteX18" fmla="*/ 52078 w 103304"/>
                  <a:gd name="connsiteY18" fmla="*/ 18789 h 112908"/>
                  <a:gd name="connsiteX19" fmla="*/ 29159 w 103304"/>
                  <a:gd name="connsiteY19" fmla="*/ 29505 h 112908"/>
                  <a:gd name="connsiteX20" fmla="*/ 20854 w 103304"/>
                  <a:gd name="connsiteY20" fmla="*/ 56440 h 112908"/>
                  <a:gd name="connsiteX21" fmla="*/ 29043 w 103304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4" h="112908">
                    <a:moveTo>
                      <a:pt x="24739" y="105702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1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5" y="18688"/>
                      <a:pt x="17172" y="12001"/>
                      <a:pt x="25115" y="7207"/>
                    </a:cubicBezTo>
                    <a:cubicBezTo>
                      <a:pt x="33058" y="2398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7" y="35975"/>
                      <a:pt x="103304" y="45579"/>
                      <a:pt x="103304" y="56252"/>
                    </a:cubicBezTo>
                    <a:cubicBezTo>
                      <a:pt x="103304" y="66795"/>
                      <a:pt x="101109" y="76370"/>
                      <a:pt x="96704" y="84977"/>
                    </a:cubicBezTo>
                    <a:cubicBezTo>
                      <a:pt x="92299" y="93585"/>
                      <a:pt x="86161" y="100387"/>
                      <a:pt x="78291" y="105398"/>
                    </a:cubicBezTo>
                    <a:cubicBezTo>
                      <a:pt x="70420" y="110410"/>
                      <a:pt x="61465" y="112908"/>
                      <a:pt x="51457" y="112908"/>
                    </a:cubicBezTo>
                    <a:cubicBezTo>
                      <a:pt x="41449" y="112908"/>
                      <a:pt x="32538" y="110496"/>
                      <a:pt x="24739" y="105702"/>
                    </a:cubicBezTo>
                    <a:close/>
                    <a:moveTo>
                      <a:pt x="29043" y="83374"/>
                    </a:moveTo>
                    <a:cubicBezTo>
                      <a:pt x="34517" y="90523"/>
                      <a:pt x="42055" y="94090"/>
                      <a:pt x="51674" y="94090"/>
                    </a:cubicBezTo>
                    <a:cubicBezTo>
                      <a:pt x="61148" y="94090"/>
                      <a:pt x="68658" y="90523"/>
                      <a:pt x="74203" y="83374"/>
                    </a:cubicBezTo>
                    <a:cubicBezTo>
                      <a:pt x="79735" y="76240"/>
                      <a:pt x="82508" y="67257"/>
                      <a:pt x="82508" y="56440"/>
                    </a:cubicBezTo>
                    <a:cubicBezTo>
                      <a:pt x="82508" y="45623"/>
                      <a:pt x="79836" y="36654"/>
                      <a:pt x="74507" y="29505"/>
                    </a:cubicBezTo>
                    <a:cubicBezTo>
                      <a:pt x="69163" y="22371"/>
                      <a:pt x="61697" y="18789"/>
                      <a:pt x="52078" y="18789"/>
                    </a:cubicBezTo>
                    <a:cubicBezTo>
                      <a:pt x="42330" y="18789"/>
                      <a:pt x="34690" y="22356"/>
                      <a:pt x="29159" y="29505"/>
                    </a:cubicBezTo>
                    <a:cubicBezTo>
                      <a:pt x="23613" y="36640"/>
                      <a:pt x="20854" y="45623"/>
                      <a:pt x="20854" y="56440"/>
                    </a:cubicBezTo>
                    <a:cubicBezTo>
                      <a:pt x="20826" y="67257"/>
                      <a:pt x="23569" y="76240"/>
                      <a:pt x="29043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92" name="Forma libre: forma 191">
                <a:extLst>
                  <a:ext uri="{FF2B5EF4-FFF2-40B4-BE49-F238E27FC236}">
                    <a16:creationId xmlns:a16="http://schemas.microsoft.com/office/drawing/2014/main" id="{75D365B7-F08F-E94A-D86B-431093ACF417}"/>
                  </a:ext>
                </a:extLst>
              </p:cNvPr>
              <p:cNvSpPr/>
              <p:nvPr/>
            </p:nvSpPr>
            <p:spPr>
              <a:xfrm>
                <a:off x="-7512760" y="1753305"/>
                <a:ext cx="87648" cy="112749"/>
              </a:xfrm>
              <a:custGeom>
                <a:avLst/>
                <a:gdLst>
                  <a:gd name="connsiteX0" fmla="*/ 19425 w 87648"/>
                  <a:gd name="connsiteY0" fmla="*/ 106106 h 112749"/>
                  <a:gd name="connsiteX1" fmla="*/ 0 w 87648"/>
                  <a:gd name="connsiteY1" fmla="*/ 85685 h 112749"/>
                  <a:gd name="connsiteX2" fmla="*/ 15410 w 87648"/>
                  <a:gd name="connsiteY2" fmla="*/ 75474 h 112749"/>
                  <a:gd name="connsiteX3" fmla="*/ 29317 w 87648"/>
                  <a:gd name="connsiteY3" fmla="*/ 89584 h 112749"/>
                  <a:gd name="connsiteX4" fmla="*/ 47630 w 87648"/>
                  <a:gd name="connsiteY4" fmla="*/ 94090 h 112749"/>
                  <a:gd name="connsiteX5" fmla="*/ 62448 w 87648"/>
                  <a:gd name="connsiteY5" fmla="*/ 90682 h 112749"/>
                  <a:gd name="connsiteX6" fmla="*/ 67849 w 87648"/>
                  <a:gd name="connsiteY6" fmla="*/ 82074 h 112749"/>
                  <a:gd name="connsiteX7" fmla="*/ 61841 w 87648"/>
                  <a:gd name="connsiteY7" fmla="*/ 73568 h 112749"/>
                  <a:gd name="connsiteX8" fmla="*/ 44019 w 87648"/>
                  <a:gd name="connsiteY8" fmla="*/ 66260 h 112749"/>
                  <a:gd name="connsiteX9" fmla="*/ 24797 w 87648"/>
                  <a:gd name="connsiteY9" fmla="*/ 59054 h 112749"/>
                  <a:gd name="connsiteX10" fmla="*/ 11785 w 87648"/>
                  <a:gd name="connsiteY10" fmla="*/ 48944 h 112749"/>
                  <a:gd name="connsiteX11" fmla="*/ 6181 w 87648"/>
                  <a:gd name="connsiteY11" fmla="*/ 31426 h 112749"/>
                  <a:gd name="connsiteX12" fmla="*/ 11481 w 87648"/>
                  <a:gd name="connsiteY12" fmla="*/ 15410 h 112749"/>
                  <a:gd name="connsiteX13" fmla="*/ 25389 w 87648"/>
                  <a:gd name="connsiteY13" fmla="*/ 4102 h 112749"/>
                  <a:gd name="connsiteX14" fmla="*/ 43413 w 87648"/>
                  <a:gd name="connsiteY14" fmla="*/ 0 h 112749"/>
                  <a:gd name="connsiteX15" fmla="*/ 70347 w 87648"/>
                  <a:gd name="connsiteY15" fmla="*/ 7611 h 112749"/>
                  <a:gd name="connsiteX16" fmla="*/ 86667 w 87648"/>
                  <a:gd name="connsiteY16" fmla="*/ 27238 h 112749"/>
                  <a:gd name="connsiteX17" fmla="*/ 69856 w 87648"/>
                  <a:gd name="connsiteY17" fmla="*/ 35845 h 112749"/>
                  <a:gd name="connsiteX18" fmla="*/ 58548 w 87648"/>
                  <a:gd name="connsiteY18" fmla="*/ 23439 h 112749"/>
                  <a:gd name="connsiteX19" fmla="*/ 43427 w 87648"/>
                  <a:gd name="connsiteY19" fmla="*/ 19035 h 112749"/>
                  <a:gd name="connsiteX20" fmla="*/ 31209 w 87648"/>
                  <a:gd name="connsiteY20" fmla="*/ 22544 h 112749"/>
                  <a:gd name="connsiteX21" fmla="*/ 26804 w 87648"/>
                  <a:gd name="connsiteY21" fmla="*/ 31455 h 112749"/>
                  <a:gd name="connsiteX22" fmla="*/ 30011 w 87648"/>
                  <a:gd name="connsiteY22" fmla="*/ 39066 h 112749"/>
                  <a:gd name="connsiteX23" fmla="*/ 38011 w 87648"/>
                  <a:gd name="connsiteY23" fmla="*/ 44077 h 112749"/>
                  <a:gd name="connsiteX24" fmla="*/ 52627 w 87648"/>
                  <a:gd name="connsiteY24" fmla="*/ 49277 h 112749"/>
                  <a:gd name="connsiteX25" fmla="*/ 69842 w 87648"/>
                  <a:gd name="connsiteY25" fmla="*/ 56079 h 112749"/>
                  <a:gd name="connsiteX26" fmla="*/ 82248 w 87648"/>
                  <a:gd name="connsiteY26" fmla="*/ 65986 h 112749"/>
                  <a:gd name="connsiteX27" fmla="*/ 87649 w 87648"/>
                  <a:gd name="connsiteY27" fmla="*/ 82710 h 112749"/>
                  <a:gd name="connsiteX28" fmla="*/ 82146 w 87648"/>
                  <a:gd name="connsiteY28" fmla="*/ 98726 h 112749"/>
                  <a:gd name="connsiteX29" fmla="*/ 67430 w 87648"/>
                  <a:gd name="connsiteY29" fmla="*/ 109139 h 112749"/>
                  <a:gd name="connsiteX30" fmla="*/ 47413 w 87648"/>
                  <a:gd name="connsiteY30" fmla="*/ 112749 h 112749"/>
                  <a:gd name="connsiteX31" fmla="*/ 19425 w 87648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48" h="112749">
                    <a:moveTo>
                      <a:pt x="19425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7"/>
                      <a:pt x="23656" y="86581"/>
                      <a:pt x="29317" y="89584"/>
                    </a:cubicBezTo>
                    <a:cubicBezTo>
                      <a:pt x="34993" y="92588"/>
                      <a:pt x="41102" y="94090"/>
                      <a:pt x="47630" y="94090"/>
                    </a:cubicBezTo>
                    <a:cubicBezTo>
                      <a:pt x="53898" y="94090"/>
                      <a:pt x="58837" y="92964"/>
                      <a:pt x="62448" y="90682"/>
                    </a:cubicBezTo>
                    <a:cubicBezTo>
                      <a:pt x="66058" y="88414"/>
                      <a:pt x="67849" y="85540"/>
                      <a:pt x="67849" y="82074"/>
                    </a:cubicBezTo>
                    <a:cubicBezTo>
                      <a:pt x="67849" y="78738"/>
                      <a:pt x="65841" y="75908"/>
                      <a:pt x="61841" y="73568"/>
                    </a:cubicBezTo>
                    <a:cubicBezTo>
                      <a:pt x="57840" y="71228"/>
                      <a:pt x="51890" y="68802"/>
                      <a:pt x="44019" y="66260"/>
                    </a:cubicBezTo>
                    <a:cubicBezTo>
                      <a:pt x="36148" y="63733"/>
                      <a:pt x="29736" y="61321"/>
                      <a:pt x="24797" y="59054"/>
                    </a:cubicBezTo>
                    <a:cubicBezTo>
                      <a:pt x="19858" y="56786"/>
                      <a:pt x="15525" y="53421"/>
                      <a:pt x="11785" y="48944"/>
                    </a:cubicBezTo>
                    <a:cubicBezTo>
                      <a:pt x="8044" y="44482"/>
                      <a:pt x="6181" y="38633"/>
                      <a:pt x="6181" y="31426"/>
                    </a:cubicBezTo>
                    <a:cubicBezTo>
                      <a:pt x="6181" y="25548"/>
                      <a:pt x="7943" y="20219"/>
                      <a:pt x="11481" y="15410"/>
                    </a:cubicBezTo>
                    <a:cubicBezTo>
                      <a:pt x="15020" y="10601"/>
                      <a:pt x="19656" y="6831"/>
                      <a:pt x="25389" y="4102"/>
                    </a:cubicBezTo>
                    <a:cubicBezTo>
                      <a:pt x="31123" y="1372"/>
                      <a:pt x="37131" y="0"/>
                      <a:pt x="43413" y="0"/>
                    </a:cubicBezTo>
                    <a:cubicBezTo>
                      <a:pt x="53696" y="0"/>
                      <a:pt x="62664" y="2542"/>
                      <a:pt x="70347" y="7611"/>
                    </a:cubicBezTo>
                    <a:cubicBezTo>
                      <a:pt x="78016" y="12680"/>
                      <a:pt x="83461" y="19222"/>
                      <a:pt x="86667" y="27238"/>
                    </a:cubicBezTo>
                    <a:lnTo>
                      <a:pt x="69856" y="35845"/>
                    </a:lnTo>
                    <a:cubicBezTo>
                      <a:pt x="67314" y="30502"/>
                      <a:pt x="63545" y="26371"/>
                      <a:pt x="58548" y="23439"/>
                    </a:cubicBezTo>
                    <a:cubicBezTo>
                      <a:pt x="53537" y="20508"/>
                      <a:pt x="48496" y="19035"/>
                      <a:pt x="43427" y="19035"/>
                    </a:cubicBezTo>
                    <a:cubicBezTo>
                      <a:pt x="38228" y="19035"/>
                      <a:pt x="34155" y="20204"/>
                      <a:pt x="31209" y="22544"/>
                    </a:cubicBezTo>
                    <a:cubicBezTo>
                      <a:pt x="28278" y="24884"/>
                      <a:pt x="26804" y="27844"/>
                      <a:pt x="26804" y="31455"/>
                    </a:cubicBezTo>
                    <a:cubicBezTo>
                      <a:pt x="26804" y="34531"/>
                      <a:pt x="27873" y="37059"/>
                      <a:pt x="30011" y="39066"/>
                    </a:cubicBezTo>
                    <a:cubicBezTo>
                      <a:pt x="32148" y="41074"/>
                      <a:pt x="34820" y="42734"/>
                      <a:pt x="38011" y="44077"/>
                    </a:cubicBezTo>
                    <a:cubicBezTo>
                      <a:pt x="41218" y="45421"/>
                      <a:pt x="46085" y="47154"/>
                      <a:pt x="52627" y="49277"/>
                    </a:cubicBezTo>
                    <a:cubicBezTo>
                      <a:pt x="59429" y="51544"/>
                      <a:pt x="65177" y="53811"/>
                      <a:pt x="69842" y="56079"/>
                    </a:cubicBezTo>
                    <a:cubicBezTo>
                      <a:pt x="74507" y="58346"/>
                      <a:pt x="78651" y="61653"/>
                      <a:pt x="82248" y="65986"/>
                    </a:cubicBezTo>
                    <a:cubicBezTo>
                      <a:pt x="85858" y="70319"/>
                      <a:pt x="87649" y="75893"/>
                      <a:pt x="87649" y="82710"/>
                    </a:cubicBezTo>
                    <a:cubicBezTo>
                      <a:pt x="87649" y="88848"/>
                      <a:pt x="85815" y="94191"/>
                      <a:pt x="82146" y="98726"/>
                    </a:cubicBezTo>
                    <a:cubicBezTo>
                      <a:pt x="78478" y="103261"/>
                      <a:pt x="73568" y="106742"/>
                      <a:pt x="67430" y="109139"/>
                    </a:cubicBezTo>
                    <a:cubicBezTo>
                      <a:pt x="61292" y="111536"/>
                      <a:pt x="54620" y="112749"/>
                      <a:pt x="47413" y="112749"/>
                    </a:cubicBezTo>
                    <a:cubicBezTo>
                      <a:pt x="37304" y="112720"/>
                      <a:pt x="27960" y="110511"/>
                      <a:pt x="19425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193" name="Gráfico 32">
              <a:extLst>
                <a:ext uri="{FF2B5EF4-FFF2-40B4-BE49-F238E27FC236}">
                  <a16:creationId xmlns:a16="http://schemas.microsoft.com/office/drawing/2014/main" id="{E2FCBA71-7180-586D-FB98-6D63C79346EC}"/>
                </a:ext>
              </a:extLst>
            </p:cNvPr>
            <p:cNvGrpSpPr/>
            <p:nvPr/>
          </p:nvGrpSpPr>
          <p:grpSpPr>
            <a:xfrm>
              <a:off x="-8734170" y="1478761"/>
              <a:ext cx="392174" cy="392174"/>
              <a:chOff x="-8734170" y="1478761"/>
              <a:chExt cx="392174" cy="392174"/>
            </a:xfrm>
          </p:grpSpPr>
          <p:grpSp>
            <p:nvGrpSpPr>
              <p:cNvPr id="194" name="Gráfico 32">
                <a:extLst>
                  <a:ext uri="{FF2B5EF4-FFF2-40B4-BE49-F238E27FC236}">
                    <a16:creationId xmlns:a16="http://schemas.microsoft.com/office/drawing/2014/main" id="{AA0C09D5-AD3D-3875-337A-06D7383C64EE}"/>
                  </a:ext>
                </a:extLst>
              </p:cNvPr>
              <p:cNvGrpSpPr/>
              <p:nvPr/>
            </p:nvGrpSpPr>
            <p:grpSpPr>
              <a:xfrm>
                <a:off x="-8695136" y="1517790"/>
                <a:ext cx="314051" cy="314048"/>
                <a:chOff x="-8695136" y="1517790"/>
                <a:chExt cx="314051" cy="314048"/>
              </a:xfrm>
              <a:solidFill>
                <a:srgbClr val="FFAF00"/>
              </a:solidFill>
            </p:grpSpPr>
            <p:sp>
              <p:nvSpPr>
                <p:cNvPr id="195" name="Forma libre: forma 194">
                  <a:extLst>
                    <a:ext uri="{FF2B5EF4-FFF2-40B4-BE49-F238E27FC236}">
                      <a16:creationId xmlns:a16="http://schemas.microsoft.com/office/drawing/2014/main" id="{D62A9D87-8FFD-2B2B-B9A6-7609C6BE6D92}"/>
                    </a:ext>
                  </a:extLst>
                </p:cNvPr>
                <p:cNvSpPr/>
                <p:nvPr/>
              </p:nvSpPr>
              <p:spPr>
                <a:xfrm rot="-2700000">
                  <a:off x="-8518570" y="1559510"/>
                  <a:ext cx="139537" cy="51990"/>
                </a:xfrm>
                <a:custGeom>
                  <a:avLst/>
                  <a:gdLst>
                    <a:gd name="connsiteX0" fmla="*/ 0 w 139537"/>
                    <a:gd name="connsiteY0" fmla="*/ 0 h 51990"/>
                    <a:gd name="connsiteX1" fmla="*/ 139538 w 139537"/>
                    <a:gd name="connsiteY1" fmla="*/ 0 h 51990"/>
                    <a:gd name="connsiteX2" fmla="*/ 139538 w 139537"/>
                    <a:gd name="connsiteY2" fmla="*/ 51991 h 51990"/>
                    <a:gd name="connsiteX3" fmla="*/ 0 w 139537"/>
                    <a:gd name="connsiteY3" fmla="*/ 51991 h 51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537" h="51990">
                      <a:moveTo>
                        <a:pt x="0" y="0"/>
                      </a:moveTo>
                      <a:lnTo>
                        <a:pt x="139538" y="0"/>
                      </a:lnTo>
                      <a:lnTo>
                        <a:pt x="139538" y="51991"/>
                      </a:lnTo>
                      <a:lnTo>
                        <a:pt x="0" y="51991"/>
                      </a:lnTo>
                      <a:close/>
                    </a:path>
                  </a:pathLst>
                </a:custGeom>
                <a:solidFill>
                  <a:srgbClr val="FFAF00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196" name="Forma libre: forma 195">
                  <a:extLst>
                    <a:ext uri="{FF2B5EF4-FFF2-40B4-BE49-F238E27FC236}">
                      <a16:creationId xmlns:a16="http://schemas.microsoft.com/office/drawing/2014/main" id="{F1127EAE-232A-CB93-1134-63835EAAF3D0}"/>
                    </a:ext>
                  </a:extLst>
                </p:cNvPr>
                <p:cNvSpPr/>
                <p:nvPr/>
              </p:nvSpPr>
              <p:spPr>
                <a:xfrm rot="-2700000">
                  <a:off x="-8697189" y="1738127"/>
                  <a:ext cx="139537" cy="51990"/>
                </a:xfrm>
                <a:custGeom>
                  <a:avLst/>
                  <a:gdLst>
                    <a:gd name="connsiteX0" fmla="*/ 0 w 139537"/>
                    <a:gd name="connsiteY0" fmla="*/ 0 h 51990"/>
                    <a:gd name="connsiteX1" fmla="*/ 139538 w 139537"/>
                    <a:gd name="connsiteY1" fmla="*/ 0 h 51990"/>
                    <a:gd name="connsiteX2" fmla="*/ 139538 w 139537"/>
                    <a:gd name="connsiteY2" fmla="*/ 51991 h 51990"/>
                    <a:gd name="connsiteX3" fmla="*/ 0 w 139537"/>
                    <a:gd name="connsiteY3" fmla="*/ 51991 h 51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9537" h="51990">
                      <a:moveTo>
                        <a:pt x="0" y="0"/>
                      </a:moveTo>
                      <a:lnTo>
                        <a:pt x="139538" y="0"/>
                      </a:lnTo>
                      <a:lnTo>
                        <a:pt x="139538" y="51991"/>
                      </a:lnTo>
                      <a:lnTo>
                        <a:pt x="0" y="51991"/>
                      </a:lnTo>
                      <a:close/>
                    </a:path>
                  </a:pathLst>
                </a:custGeom>
                <a:solidFill>
                  <a:srgbClr val="FFAF00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  <p:sp>
            <p:nvSpPr>
              <p:cNvPr id="197" name="Forma libre: forma 196">
                <a:extLst>
                  <a:ext uri="{FF2B5EF4-FFF2-40B4-BE49-F238E27FC236}">
                    <a16:creationId xmlns:a16="http://schemas.microsoft.com/office/drawing/2014/main" id="{1750B5DD-D9B4-B512-3B00-EC71BC62B64F}"/>
                  </a:ext>
                </a:extLst>
              </p:cNvPr>
              <p:cNvSpPr/>
              <p:nvPr/>
            </p:nvSpPr>
            <p:spPr>
              <a:xfrm rot="-2700000">
                <a:off x="-8564101" y="1479586"/>
                <a:ext cx="51990" cy="390466"/>
              </a:xfrm>
              <a:custGeom>
                <a:avLst/>
                <a:gdLst>
                  <a:gd name="connsiteX0" fmla="*/ 0 w 51990"/>
                  <a:gd name="connsiteY0" fmla="*/ 0 h 390466"/>
                  <a:gd name="connsiteX1" fmla="*/ 51991 w 51990"/>
                  <a:gd name="connsiteY1" fmla="*/ 0 h 390466"/>
                  <a:gd name="connsiteX2" fmla="*/ 51991 w 51990"/>
                  <a:gd name="connsiteY2" fmla="*/ 390467 h 390466"/>
                  <a:gd name="connsiteX3" fmla="*/ 0 w 51990"/>
                  <a:gd name="connsiteY3" fmla="*/ 390467 h 390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1990" h="390466">
                    <a:moveTo>
                      <a:pt x="0" y="0"/>
                    </a:moveTo>
                    <a:lnTo>
                      <a:pt x="51991" y="0"/>
                    </a:lnTo>
                    <a:lnTo>
                      <a:pt x="51991" y="390467"/>
                    </a:lnTo>
                    <a:lnTo>
                      <a:pt x="0" y="390467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grpSp>
            <p:nvGrpSpPr>
              <p:cNvPr id="198" name="Gráfico 32">
                <a:extLst>
                  <a:ext uri="{FF2B5EF4-FFF2-40B4-BE49-F238E27FC236}">
                    <a16:creationId xmlns:a16="http://schemas.microsoft.com/office/drawing/2014/main" id="{CC4AE6E7-1B3D-BA37-0B6C-ED3B8788D942}"/>
                  </a:ext>
                </a:extLst>
              </p:cNvPr>
              <p:cNvGrpSpPr/>
              <p:nvPr/>
            </p:nvGrpSpPr>
            <p:grpSpPr>
              <a:xfrm>
                <a:off x="-8734170" y="1648845"/>
                <a:ext cx="392174" cy="51991"/>
                <a:chOff x="-8734170" y="1648845"/>
                <a:chExt cx="392174" cy="51991"/>
              </a:xfrm>
              <a:solidFill>
                <a:srgbClr val="FFFFFF"/>
              </a:solidFill>
            </p:grpSpPr>
            <p:sp>
              <p:nvSpPr>
                <p:cNvPr id="199" name="Forma libre: forma 198">
                  <a:extLst>
                    <a:ext uri="{FF2B5EF4-FFF2-40B4-BE49-F238E27FC236}">
                      <a16:creationId xmlns:a16="http://schemas.microsoft.com/office/drawing/2014/main" id="{EAA746D9-D6BC-20E6-8B48-8AB66081F956}"/>
                    </a:ext>
                  </a:extLst>
                </p:cNvPr>
                <p:cNvSpPr/>
                <p:nvPr/>
              </p:nvSpPr>
              <p:spPr>
                <a:xfrm>
                  <a:off x="-8734170" y="1648845"/>
                  <a:ext cx="116345" cy="51991"/>
                </a:xfrm>
                <a:custGeom>
                  <a:avLst/>
                  <a:gdLst>
                    <a:gd name="connsiteX0" fmla="*/ 116345 w 116345"/>
                    <a:gd name="connsiteY0" fmla="*/ 25996 h 51991"/>
                    <a:gd name="connsiteX1" fmla="*/ 90350 w 116345"/>
                    <a:gd name="connsiteY1" fmla="*/ 0 h 51991"/>
                    <a:gd name="connsiteX2" fmla="*/ 87519 w 116345"/>
                    <a:gd name="connsiteY2" fmla="*/ 0 h 51991"/>
                    <a:gd name="connsiteX3" fmla="*/ 84688 w 116345"/>
                    <a:gd name="connsiteY3" fmla="*/ 0 h 51991"/>
                    <a:gd name="connsiteX4" fmla="*/ 0 w 116345"/>
                    <a:gd name="connsiteY4" fmla="*/ 0 h 51991"/>
                    <a:gd name="connsiteX5" fmla="*/ 14 w 116345"/>
                    <a:gd name="connsiteY5" fmla="*/ 51991 h 51991"/>
                    <a:gd name="connsiteX6" fmla="*/ 84688 w 116345"/>
                    <a:gd name="connsiteY6" fmla="*/ 51991 h 51991"/>
                    <a:gd name="connsiteX7" fmla="*/ 87519 w 116345"/>
                    <a:gd name="connsiteY7" fmla="*/ 51991 h 51991"/>
                    <a:gd name="connsiteX8" fmla="*/ 90350 w 116345"/>
                    <a:gd name="connsiteY8" fmla="*/ 51991 h 51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6345" h="51991">
                      <a:moveTo>
                        <a:pt x="116345" y="25996"/>
                      </a:moveTo>
                      <a:lnTo>
                        <a:pt x="90350" y="0"/>
                      </a:lnTo>
                      <a:lnTo>
                        <a:pt x="87519" y="0"/>
                      </a:lnTo>
                      <a:lnTo>
                        <a:pt x="84688" y="0"/>
                      </a:lnTo>
                      <a:lnTo>
                        <a:pt x="0" y="0"/>
                      </a:lnTo>
                      <a:lnTo>
                        <a:pt x="14" y="51991"/>
                      </a:lnTo>
                      <a:lnTo>
                        <a:pt x="84688" y="51991"/>
                      </a:lnTo>
                      <a:lnTo>
                        <a:pt x="87519" y="51991"/>
                      </a:lnTo>
                      <a:lnTo>
                        <a:pt x="90350" y="5199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200" name="Forma libre: forma 199">
                  <a:extLst>
                    <a:ext uri="{FF2B5EF4-FFF2-40B4-BE49-F238E27FC236}">
                      <a16:creationId xmlns:a16="http://schemas.microsoft.com/office/drawing/2014/main" id="{92ACD457-827E-1330-6ADF-43BC3817B4AB}"/>
                    </a:ext>
                  </a:extLst>
                </p:cNvPr>
                <p:cNvSpPr/>
                <p:nvPr/>
              </p:nvSpPr>
              <p:spPr>
                <a:xfrm>
                  <a:off x="-8458340" y="1648845"/>
                  <a:ext cx="116345" cy="51991"/>
                </a:xfrm>
                <a:custGeom>
                  <a:avLst/>
                  <a:gdLst>
                    <a:gd name="connsiteX0" fmla="*/ 0 w 116345"/>
                    <a:gd name="connsiteY0" fmla="*/ 25996 h 51991"/>
                    <a:gd name="connsiteX1" fmla="*/ 25996 w 116345"/>
                    <a:gd name="connsiteY1" fmla="*/ 51991 h 51991"/>
                    <a:gd name="connsiteX2" fmla="*/ 28826 w 116345"/>
                    <a:gd name="connsiteY2" fmla="*/ 51991 h 51991"/>
                    <a:gd name="connsiteX3" fmla="*/ 31657 w 116345"/>
                    <a:gd name="connsiteY3" fmla="*/ 51991 h 51991"/>
                    <a:gd name="connsiteX4" fmla="*/ 116345 w 116345"/>
                    <a:gd name="connsiteY4" fmla="*/ 51991 h 51991"/>
                    <a:gd name="connsiteX5" fmla="*/ 116331 w 116345"/>
                    <a:gd name="connsiteY5" fmla="*/ 0 h 51991"/>
                    <a:gd name="connsiteX6" fmla="*/ 31657 w 116345"/>
                    <a:gd name="connsiteY6" fmla="*/ 0 h 51991"/>
                    <a:gd name="connsiteX7" fmla="*/ 28826 w 116345"/>
                    <a:gd name="connsiteY7" fmla="*/ 0 h 51991"/>
                    <a:gd name="connsiteX8" fmla="*/ 25996 w 116345"/>
                    <a:gd name="connsiteY8" fmla="*/ 0 h 519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116345" h="51991">
                      <a:moveTo>
                        <a:pt x="0" y="25996"/>
                      </a:moveTo>
                      <a:lnTo>
                        <a:pt x="25996" y="51991"/>
                      </a:lnTo>
                      <a:lnTo>
                        <a:pt x="28826" y="51991"/>
                      </a:lnTo>
                      <a:lnTo>
                        <a:pt x="31657" y="51991"/>
                      </a:lnTo>
                      <a:lnTo>
                        <a:pt x="116345" y="51991"/>
                      </a:lnTo>
                      <a:lnTo>
                        <a:pt x="116331" y="0"/>
                      </a:lnTo>
                      <a:lnTo>
                        <a:pt x="31657" y="0"/>
                      </a:lnTo>
                      <a:lnTo>
                        <a:pt x="28826" y="0"/>
                      </a:lnTo>
                      <a:lnTo>
                        <a:pt x="25996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  <p:grpSp>
            <p:nvGrpSpPr>
              <p:cNvPr id="201" name="Gráfico 32">
                <a:extLst>
                  <a:ext uri="{FF2B5EF4-FFF2-40B4-BE49-F238E27FC236}">
                    <a16:creationId xmlns:a16="http://schemas.microsoft.com/office/drawing/2014/main" id="{009A7075-2E0E-3BDC-008C-000C02895AF9}"/>
                  </a:ext>
                </a:extLst>
              </p:cNvPr>
              <p:cNvGrpSpPr/>
              <p:nvPr/>
            </p:nvGrpSpPr>
            <p:grpSpPr>
              <a:xfrm>
                <a:off x="-8564071" y="1478761"/>
                <a:ext cx="51991" cy="392174"/>
                <a:chOff x="-8564071" y="1478761"/>
                <a:chExt cx="51991" cy="392174"/>
              </a:xfrm>
              <a:solidFill>
                <a:srgbClr val="FFFFFF"/>
              </a:solidFill>
            </p:grpSpPr>
            <p:sp>
              <p:nvSpPr>
                <p:cNvPr id="202" name="Forma libre: forma 201">
                  <a:extLst>
                    <a:ext uri="{FF2B5EF4-FFF2-40B4-BE49-F238E27FC236}">
                      <a16:creationId xmlns:a16="http://schemas.microsoft.com/office/drawing/2014/main" id="{7B8D1122-929B-54F1-8661-99BBAD2592D5}"/>
                    </a:ext>
                  </a:extLst>
                </p:cNvPr>
                <p:cNvSpPr/>
                <p:nvPr/>
              </p:nvSpPr>
              <p:spPr>
                <a:xfrm>
                  <a:off x="-8564071" y="1478761"/>
                  <a:ext cx="51991" cy="116330"/>
                </a:xfrm>
                <a:custGeom>
                  <a:avLst/>
                  <a:gdLst>
                    <a:gd name="connsiteX0" fmla="*/ 25996 w 51991"/>
                    <a:gd name="connsiteY0" fmla="*/ 116331 h 116330"/>
                    <a:gd name="connsiteX1" fmla="*/ 51991 w 51991"/>
                    <a:gd name="connsiteY1" fmla="*/ 90335 h 116330"/>
                    <a:gd name="connsiteX2" fmla="*/ 51991 w 51991"/>
                    <a:gd name="connsiteY2" fmla="*/ 87504 h 116330"/>
                    <a:gd name="connsiteX3" fmla="*/ 51991 w 51991"/>
                    <a:gd name="connsiteY3" fmla="*/ 84674 h 116330"/>
                    <a:gd name="connsiteX4" fmla="*/ 51991 w 51991"/>
                    <a:gd name="connsiteY4" fmla="*/ 0 h 116330"/>
                    <a:gd name="connsiteX5" fmla="*/ 0 w 51991"/>
                    <a:gd name="connsiteY5" fmla="*/ 14 h 116330"/>
                    <a:gd name="connsiteX6" fmla="*/ 0 w 51991"/>
                    <a:gd name="connsiteY6" fmla="*/ 84674 h 116330"/>
                    <a:gd name="connsiteX7" fmla="*/ 0 w 51991"/>
                    <a:gd name="connsiteY7" fmla="*/ 87504 h 116330"/>
                    <a:gd name="connsiteX8" fmla="*/ 0 w 51991"/>
                    <a:gd name="connsiteY8" fmla="*/ 90335 h 1163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991" h="116330">
                      <a:moveTo>
                        <a:pt x="25996" y="116331"/>
                      </a:moveTo>
                      <a:lnTo>
                        <a:pt x="51991" y="90335"/>
                      </a:lnTo>
                      <a:lnTo>
                        <a:pt x="51991" y="87504"/>
                      </a:lnTo>
                      <a:lnTo>
                        <a:pt x="51991" y="84674"/>
                      </a:lnTo>
                      <a:lnTo>
                        <a:pt x="51991" y="0"/>
                      </a:lnTo>
                      <a:lnTo>
                        <a:pt x="0" y="14"/>
                      </a:lnTo>
                      <a:lnTo>
                        <a:pt x="0" y="84674"/>
                      </a:lnTo>
                      <a:lnTo>
                        <a:pt x="0" y="87504"/>
                      </a:lnTo>
                      <a:lnTo>
                        <a:pt x="0" y="9033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203" name="Forma libre: forma 202">
                  <a:extLst>
                    <a:ext uri="{FF2B5EF4-FFF2-40B4-BE49-F238E27FC236}">
                      <a16:creationId xmlns:a16="http://schemas.microsoft.com/office/drawing/2014/main" id="{055C9C9E-51D1-6929-178D-98B86DA5D880}"/>
                    </a:ext>
                  </a:extLst>
                </p:cNvPr>
                <p:cNvSpPr/>
                <p:nvPr/>
              </p:nvSpPr>
              <p:spPr>
                <a:xfrm>
                  <a:off x="-8564071" y="1754590"/>
                  <a:ext cx="51991" cy="116345"/>
                </a:xfrm>
                <a:custGeom>
                  <a:avLst/>
                  <a:gdLst>
                    <a:gd name="connsiteX0" fmla="*/ 25996 w 51991"/>
                    <a:gd name="connsiteY0" fmla="*/ 0 h 116345"/>
                    <a:gd name="connsiteX1" fmla="*/ 0 w 51991"/>
                    <a:gd name="connsiteY1" fmla="*/ 25996 h 116345"/>
                    <a:gd name="connsiteX2" fmla="*/ 0 w 51991"/>
                    <a:gd name="connsiteY2" fmla="*/ 28826 h 116345"/>
                    <a:gd name="connsiteX3" fmla="*/ 0 w 51991"/>
                    <a:gd name="connsiteY3" fmla="*/ 31657 h 116345"/>
                    <a:gd name="connsiteX4" fmla="*/ 0 w 51991"/>
                    <a:gd name="connsiteY4" fmla="*/ 116345 h 116345"/>
                    <a:gd name="connsiteX5" fmla="*/ 51991 w 51991"/>
                    <a:gd name="connsiteY5" fmla="*/ 116331 h 116345"/>
                    <a:gd name="connsiteX6" fmla="*/ 51991 w 51991"/>
                    <a:gd name="connsiteY6" fmla="*/ 31657 h 116345"/>
                    <a:gd name="connsiteX7" fmla="*/ 51991 w 51991"/>
                    <a:gd name="connsiteY7" fmla="*/ 28826 h 116345"/>
                    <a:gd name="connsiteX8" fmla="*/ 51991 w 51991"/>
                    <a:gd name="connsiteY8" fmla="*/ 25996 h 1163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51991" h="116345">
                      <a:moveTo>
                        <a:pt x="25996" y="0"/>
                      </a:moveTo>
                      <a:lnTo>
                        <a:pt x="0" y="25996"/>
                      </a:lnTo>
                      <a:lnTo>
                        <a:pt x="0" y="28826"/>
                      </a:lnTo>
                      <a:lnTo>
                        <a:pt x="0" y="31657"/>
                      </a:lnTo>
                      <a:lnTo>
                        <a:pt x="0" y="116345"/>
                      </a:lnTo>
                      <a:lnTo>
                        <a:pt x="51991" y="116331"/>
                      </a:lnTo>
                      <a:lnTo>
                        <a:pt x="51991" y="31657"/>
                      </a:lnTo>
                      <a:lnTo>
                        <a:pt x="51991" y="28826"/>
                      </a:lnTo>
                      <a:lnTo>
                        <a:pt x="51991" y="2599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</p:grpSp>
      </p:grpSp>
      <p:grpSp>
        <p:nvGrpSpPr>
          <p:cNvPr id="204" name="Gráfico 32">
            <a:extLst>
              <a:ext uri="{FF2B5EF4-FFF2-40B4-BE49-F238E27FC236}">
                <a16:creationId xmlns:a16="http://schemas.microsoft.com/office/drawing/2014/main" id="{EE57B5E1-E9B3-5696-EAEB-12C83B594E6F}"/>
              </a:ext>
            </a:extLst>
          </p:cNvPr>
          <p:cNvGrpSpPr/>
          <p:nvPr/>
        </p:nvGrpSpPr>
        <p:grpSpPr>
          <a:xfrm>
            <a:off x="1514363" y="2630481"/>
            <a:ext cx="2834892" cy="674801"/>
            <a:chOff x="-2158476" y="3498197"/>
            <a:chExt cx="1856571" cy="441927"/>
          </a:xfrm>
        </p:grpSpPr>
        <p:grpSp>
          <p:nvGrpSpPr>
            <p:cNvPr id="205" name="Gráfico 32">
              <a:extLst>
                <a:ext uri="{FF2B5EF4-FFF2-40B4-BE49-F238E27FC236}">
                  <a16:creationId xmlns:a16="http://schemas.microsoft.com/office/drawing/2014/main" id="{E903E6BE-1855-C847-D74F-4C22FDF2B836}"/>
                </a:ext>
              </a:extLst>
            </p:cNvPr>
            <p:cNvGrpSpPr/>
            <p:nvPr/>
          </p:nvGrpSpPr>
          <p:grpSpPr>
            <a:xfrm>
              <a:off x="-1626978" y="3552166"/>
              <a:ext cx="1325074" cy="387957"/>
              <a:chOff x="-1626978" y="3552166"/>
              <a:chExt cx="1325074" cy="387957"/>
            </a:xfrm>
            <a:solidFill>
              <a:srgbClr val="FFFFFF"/>
            </a:solidFill>
          </p:grpSpPr>
          <p:sp>
            <p:nvSpPr>
              <p:cNvPr id="206" name="Forma libre: forma 205">
                <a:extLst>
                  <a:ext uri="{FF2B5EF4-FFF2-40B4-BE49-F238E27FC236}">
                    <a16:creationId xmlns:a16="http://schemas.microsoft.com/office/drawing/2014/main" id="{E2D27AFE-7016-5D27-E869-8DE6010B003F}"/>
                  </a:ext>
                </a:extLst>
              </p:cNvPr>
              <p:cNvSpPr/>
              <p:nvPr/>
            </p:nvSpPr>
            <p:spPr>
              <a:xfrm>
                <a:off x="-1616162" y="3552961"/>
                <a:ext cx="140550" cy="153143"/>
              </a:xfrm>
              <a:custGeom>
                <a:avLst/>
                <a:gdLst>
                  <a:gd name="connsiteX0" fmla="*/ 33939 w 140550"/>
                  <a:gd name="connsiteY0" fmla="*/ 143554 h 153143"/>
                  <a:gd name="connsiteX1" fmla="*/ 9012 w 140550"/>
                  <a:gd name="connsiteY1" fmla="*/ 116620 h 153143"/>
                  <a:gd name="connsiteX2" fmla="*/ 0 w 140550"/>
                  <a:gd name="connsiteY2" fmla="*/ 76875 h 153143"/>
                  <a:gd name="connsiteX3" fmla="*/ 9113 w 140550"/>
                  <a:gd name="connsiteY3" fmla="*/ 36928 h 153143"/>
                  <a:gd name="connsiteX4" fmla="*/ 34242 w 140550"/>
                  <a:gd name="connsiteY4" fmla="*/ 9705 h 153143"/>
                  <a:gd name="connsiteX5" fmla="*/ 70275 w 140550"/>
                  <a:gd name="connsiteY5" fmla="*/ 0 h 153143"/>
                  <a:gd name="connsiteX6" fmla="*/ 106510 w 140550"/>
                  <a:gd name="connsiteY6" fmla="*/ 9705 h 153143"/>
                  <a:gd name="connsiteX7" fmla="*/ 131539 w 140550"/>
                  <a:gd name="connsiteY7" fmla="*/ 36928 h 153143"/>
                  <a:gd name="connsiteX8" fmla="*/ 140550 w 140550"/>
                  <a:gd name="connsiteY8" fmla="*/ 76875 h 153143"/>
                  <a:gd name="connsiteX9" fmla="*/ 131438 w 140550"/>
                  <a:gd name="connsiteY9" fmla="*/ 116519 h 153143"/>
                  <a:gd name="connsiteX10" fmla="*/ 106308 w 140550"/>
                  <a:gd name="connsiteY10" fmla="*/ 143540 h 153143"/>
                  <a:gd name="connsiteX11" fmla="*/ 70073 w 140550"/>
                  <a:gd name="connsiteY11" fmla="*/ 153144 h 153143"/>
                  <a:gd name="connsiteX12" fmla="*/ 33939 w 140550"/>
                  <a:gd name="connsiteY12" fmla="*/ 143554 h 153143"/>
                  <a:gd name="connsiteX13" fmla="*/ 28538 w 140550"/>
                  <a:gd name="connsiteY13" fmla="*/ 105615 h 153143"/>
                  <a:gd name="connsiteX14" fmla="*/ 45753 w 140550"/>
                  <a:gd name="connsiteY14" fmla="*/ 125040 h 153143"/>
                  <a:gd name="connsiteX15" fmla="*/ 70275 w 140550"/>
                  <a:gd name="connsiteY15" fmla="*/ 131943 h 153143"/>
                  <a:gd name="connsiteX16" fmla="*/ 94798 w 140550"/>
                  <a:gd name="connsiteY16" fmla="*/ 125140 h 153143"/>
                  <a:gd name="connsiteX17" fmla="*/ 112013 w 140550"/>
                  <a:gd name="connsiteY17" fmla="*/ 105817 h 153143"/>
                  <a:gd name="connsiteX18" fmla="*/ 118324 w 140550"/>
                  <a:gd name="connsiteY18" fmla="*/ 76890 h 153143"/>
                  <a:gd name="connsiteX19" fmla="*/ 112013 w 140550"/>
                  <a:gd name="connsiteY19" fmla="*/ 47760 h 153143"/>
                  <a:gd name="connsiteX20" fmla="*/ 94798 w 140550"/>
                  <a:gd name="connsiteY20" fmla="*/ 28148 h 153143"/>
                  <a:gd name="connsiteX21" fmla="*/ 70477 w 140550"/>
                  <a:gd name="connsiteY21" fmla="*/ 21244 h 153143"/>
                  <a:gd name="connsiteX22" fmla="*/ 46056 w 140550"/>
                  <a:gd name="connsiteY22" fmla="*/ 28148 h 153143"/>
                  <a:gd name="connsiteX23" fmla="*/ 28639 w 140550"/>
                  <a:gd name="connsiteY23" fmla="*/ 47760 h 153143"/>
                  <a:gd name="connsiteX24" fmla="*/ 22227 w 140550"/>
                  <a:gd name="connsiteY24" fmla="*/ 76890 h 153143"/>
                  <a:gd name="connsiteX25" fmla="*/ 28538 w 140550"/>
                  <a:gd name="connsiteY25" fmla="*/ 105615 h 1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0550" h="153143">
                    <a:moveTo>
                      <a:pt x="33939" y="143554"/>
                    </a:moveTo>
                    <a:cubicBezTo>
                      <a:pt x="23324" y="137142"/>
                      <a:pt x="15020" y="128173"/>
                      <a:pt x="9012" y="116620"/>
                    </a:cubicBezTo>
                    <a:cubicBezTo>
                      <a:pt x="3004" y="105081"/>
                      <a:pt x="0" y="91823"/>
                      <a:pt x="0" y="76875"/>
                    </a:cubicBezTo>
                    <a:cubicBezTo>
                      <a:pt x="0" y="61927"/>
                      <a:pt x="3033" y="48612"/>
                      <a:pt x="9113" y="36928"/>
                    </a:cubicBezTo>
                    <a:cubicBezTo>
                      <a:pt x="15179" y="25245"/>
                      <a:pt x="23555" y="16175"/>
                      <a:pt x="34242" y="9705"/>
                    </a:cubicBezTo>
                    <a:cubicBezTo>
                      <a:pt x="44915" y="3235"/>
                      <a:pt x="56931" y="0"/>
                      <a:pt x="70275" y="0"/>
                    </a:cubicBezTo>
                    <a:cubicBezTo>
                      <a:pt x="83750" y="0"/>
                      <a:pt x="95837" y="3235"/>
                      <a:pt x="106510" y="9705"/>
                    </a:cubicBezTo>
                    <a:cubicBezTo>
                      <a:pt x="117183" y="16175"/>
                      <a:pt x="125530" y="25259"/>
                      <a:pt x="131539" y="36928"/>
                    </a:cubicBezTo>
                    <a:cubicBezTo>
                      <a:pt x="137547" y="48612"/>
                      <a:pt x="140550" y="61927"/>
                      <a:pt x="140550" y="76875"/>
                    </a:cubicBezTo>
                    <a:cubicBezTo>
                      <a:pt x="140550" y="91693"/>
                      <a:pt x="137518" y="104907"/>
                      <a:pt x="131438" y="116519"/>
                    </a:cubicBezTo>
                    <a:cubicBezTo>
                      <a:pt x="125357" y="128130"/>
                      <a:pt x="116981" y="137142"/>
                      <a:pt x="106308" y="143540"/>
                    </a:cubicBezTo>
                    <a:cubicBezTo>
                      <a:pt x="95621" y="149952"/>
                      <a:pt x="83548" y="153144"/>
                      <a:pt x="70073" y="153144"/>
                    </a:cubicBezTo>
                    <a:cubicBezTo>
                      <a:pt x="56598" y="153158"/>
                      <a:pt x="44554" y="149952"/>
                      <a:pt x="33939" y="143554"/>
                    </a:cubicBezTo>
                    <a:close/>
                    <a:moveTo>
                      <a:pt x="28538" y="105615"/>
                    </a:moveTo>
                    <a:cubicBezTo>
                      <a:pt x="32740" y="113962"/>
                      <a:pt x="38474" y="120432"/>
                      <a:pt x="45753" y="125040"/>
                    </a:cubicBezTo>
                    <a:cubicBezTo>
                      <a:pt x="53032" y="129647"/>
                      <a:pt x="61205" y="131943"/>
                      <a:pt x="70275" y="131943"/>
                    </a:cubicBezTo>
                    <a:cubicBezTo>
                      <a:pt x="79345" y="131943"/>
                      <a:pt x="87519" y="129675"/>
                      <a:pt x="94798" y="125140"/>
                    </a:cubicBezTo>
                    <a:cubicBezTo>
                      <a:pt x="102077" y="120606"/>
                      <a:pt x="107810" y="114165"/>
                      <a:pt x="112013" y="105817"/>
                    </a:cubicBezTo>
                    <a:cubicBezTo>
                      <a:pt x="116216" y="97470"/>
                      <a:pt x="118324" y="87837"/>
                      <a:pt x="118324" y="76890"/>
                    </a:cubicBezTo>
                    <a:cubicBezTo>
                      <a:pt x="118324" y="65942"/>
                      <a:pt x="116216" y="56237"/>
                      <a:pt x="112013" y="47760"/>
                    </a:cubicBezTo>
                    <a:cubicBezTo>
                      <a:pt x="107810" y="39282"/>
                      <a:pt x="102062" y="32740"/>
                      <a:pt x="94798" y="28148"/>
                    </a:cubicBezTo>
                    <a:cubicBezTo>
                      <a:pt x="87519" y="23541"/>
                      <a:pt x="79417" y="21244"/>
                      <a:pt x="70477" y="21244"/>
                    </a:cubicBezTo>
                    <a:cubicBezTo>
                      <a:pt x="61537" y="21244"/>
                      <a:pt x="53393" y="23541"/>
                      <a:pt x="46056" y="28148"/>
                    </a:cubicBezTo>
                    <a:cubicBezTo>
                      <a:pt x="38719" y="32755"/>
                      <a:pt x="32914" y="39297"/>
                      <a:pt x="28639" y="47760"/>
                    </a:cubicBezTo>
                    <a:cubicBezTo>
                      <a:pt x="24364" y="56237"/>
                      <a:pt x="22227" y="65942"/>
                      <a:pt x="22227" y="76890"/>
                    </a:cubicBezTo>
                    <a:cubicBezTo>
                      <a:pt x="22227" y="87692"/>
                      <a:pt x="24335" y="97267"/>
                      <a:pt x="28538" y="1056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07" name="Forma libre: forma 206">
                <a:extLst>
                  <a:ext uri="{FF2B5EF4-FFF2-40B4-BE49-F238E27FC236}">
                    <a16:creationId xmlns:a16="http://schemas.microsoft.com/office/drawing/2014/main" id="{8AAD81EB-49E3-C3AB-2D1A-54E7439A1BE7}"/>
                  </a:ext>
                </a:extLst>
              </p:cNvPr>
              <p:cNvSpPr/>
              <p:nvPr/>
            </p:nvSpPr>
            <p:spPr>
              <a:xfrm>
                <a:off x="-1454569" y="3595810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4 w 56251"/>
                  <a:gd name="connsiteY1" fmla="*/ 188 h 107304"/>
                  <a:gd name="connsiteX2" fmla="*/ 19424 w 56251"/>
                  <a:gd name="connsiteY2" fmla="*/ 19814 h 107304"/>
                  <a:gd name="connsiteX3" fmla="*/ 20825 w 56251"/>
                  <a:gd name="connsiteY3" fmla="*/ 19814 h 107304"/>
                  <a:gd name="connsiteX4" fmla="*/ 49449 w 56251"/>
                  <a:gd name="connsiteY4" fmla="*/ 0 h 107304"/>
                  <a:gd name="connsiteX5" fmla="*/ 56251 w 56251"/>
                  <a:gd name="connsiteY5" fmla="*/ 0 h 107304"/>
                  <a:gd name="connsiteX6" fmla="*/ 56251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5 h 107304"/>
                  <a:gd name="connsiteX11" fmla="*/ 0 w 56251"/>
                  <a:gd name="connsiteY11" fmla="*/ 107305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4" y="188"/>
                    </a:lnTo>
                    <a:lnTo>
                      <a:pt x="19424" y="19814"/>
                    </a:lnTo>
                    <a:lnTo>
                      <a:pt x="20825" y="19814"/>
                    </a:lnTo>
                    <a:cubicBezTo>
                      <a:pt x="24566" y="6600"/>
                      <a:pt x="34112" y="0"/>
                      <a:pt x="49449" y="0"/>
                    </a:cubicBezTo>
                    <a:lnTo>
                      <a:pt x="56251" y="0"/>
                    </a:lnTo>
                    <a:lnTo>
                      <a:pt x="56251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1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08" name="Forma libre: forma 207">
                <a:extLst>
                  <a:ext uri="{FF2B5EF4-FFF2-40B4-BE49-F238E27FC236}">
                    <a16:creationId xmlns:a16="http://schemas.microsoft.com/office/drawing/2014/main" id="{A1FAC88E-AA58-211F-6F87-88A516902B12}"/>
                  </a:ext>
                </a:extLst>
              </p:cNvPr>
              <p:cNvSpPr/>
              <p:nvPr/>
            </p:nvSpPr>
            <p:spPr>
              <a:xfrm>
                <a:off x="-1396310" y="3594395"/>
                <a:ext cx="106712" cy="148767"/>
              </a:xfrm>
              <a:custGeom>
                <a:avLst/>
                <a:gdLst>
                  <a:gd name="connsiteX0" fmla="*/ 48858 w 106712"/>
                  <a:gd name="connsiteY0" fmla="*/ 73481 h 148767"/>
                  <a:gd name="connsiteX1" fmla="*/ 48858 w 106712"/>
                  <a:gd name="connsiteY1" fmla="*/ 88097 h 148767"/>
                  <a:gd name="connsiteX2" fmla="*/ 53061 w 106712"/>
                  <a:gd name="connsiteY2" fmla="*/ 88097 h 148767"/>
                  <a:gd name="connsiteX3" fmla="*/ 77381 w 106712"/>
                  <a:gd name="connsiteY3" fmla="*/ 90898 h 148767"/>
                  <a:gd name="connsiteX4" fmla="*/ 98206 w 106712"/>
                  <a:gd name="connsiteY4" fmla="*/ 100603 h 148767"/>
                  <a:gd name="connsiteX5" fmla="*/ 106713 w 106712"/>
                  <a:gd name="connsiteY5" fmla="*/ 118728 h 148767"/>
                  <a:gd name="connsiteX6" fmla="*/ 92603 w 106712"/>
                  <a:gd name="connsiteY6" fmla="*/ 140854 h 148767"/>
                  <a:gd name="connsiteX7" fmla="*/ 52266 w 106712"/>
                  <a:gd name="connsiteY7" fmla="*/ 148768 h 148767"/>
                  <a:gd name="connsiteX8" fmla="*/ 13821 w 106712"/>
                  <a:gd name="connsiteY8" fmla="*/ 140854 h 148767"/>
                  <a:gd name="connsiteX9" fmla="*/ 0 w 106712"/>
                  <a:gd name="connsiteY9" fmla="*/ 118728 h 148767"/>
                  <a:gd name="connsiteX10" fmla="*/ 8607 w 106712"/>
                  <a:gd name="connsiteY10" fmla="*/ 100603 h 148767"/>
                  <a:gd name="connsiteX11" fmla="*/ 30834 w 106712"/>
                  <a:gd name="connsiteY11" fmla="*/ 90494 h 148767"/>
                  <a:gd name="connsiteX12" fmla="*/ 30834 w 106712"/>
                  <a:gd name="connsiteY12" fmla="*/ 70275 h 148767"/>
                  <a:gd name="connsiteX13" fmla="*/ 12911 w 106712"/>
                  <a:gd name="connsiteY13" fmla="*/ 57465 h 148767"/>
                  <a:gd name="connsiteX14" fmla="*/ 6398 w 106712"/>
                  <a:gd name="connsiteY14" fmla="*/ 37651 h 148767"/>
                  <a:gd name="connsiteX15" fmla="*/ 12305 w 106712"/>
                  <a:gd name="connsiteY15" fmla="*/ 18327 h 148767"/>
                  <a:gd name="connsiteX16" fmla="*/ 28826 w 106712"/>
                  <a:gd name="connsiteY16" fmla="*/ 4910 h 148767"/>
                  <a:gd name="connsiteX17" fmla="*/ 53046 w 106712"/>
                  <a:gd name="connsiteY17" fmla="*/ 0 h 148767"/>
                  <a:gd name="connsiteX18" fmla="*/ 103896 w 106712"/>
                  <a:gd name="connsiteY18" fmla="*/ 0 h 148767"/>
                  <a:gd name="connsiteX19" fmla="*/ 103896 w 106712"/>
                  <a:gd name="connsiteY19" fmla="*/ 15222 h 148767"/>
                  <a:gd name="connsiteX20" fmla="*/ 80472 w 106712"/>
                  <a:gd name="connsiteY20" fmla="*/ 15222 h 148767"/>
                  <a:gd name="connsiteX21" fmla="*/ 80472 w 106712"/>
                  <a:gd name="connsiteY21" fmla="*/ 17027 h 148767"/>
                  <a:gd name="connsiteX22" fmla="*/ 95881 w 106712"/>
                  <a:gd name="connsiteY22" fmla="*/ 41449 h 148767"/>
                  <a:gd name="connsiteX23" fmla="*/ 89975 w 106712"/>
                  <a:gd name="connsiteY23" fmla="*/ 57768 h 148767"/>
                  <a:gd name="connsiteX24" fmla="*/ 73755 w 106712"/>
                  <a:gd name="connsiteY24" fmla="*/ 69279 h 148767"/>
                  <a:gd name="connsiteX25" fmla="*/ 50634 w 106712"/>
                  <a:gd name="connsiteY25" fmla="*/ 73481 h 148767"/>
                  <a:gd name="connsiteX26" fmla="*/ 48858 w 106712"/>
                  <a:gd name="connsiteY26" fmla="*/ 73481 h 148767"/>
                  <a:gd name="connsiteX27" fmla="*/ 29534 w 106712"/>
                  <a:gd name="connsiteY27" fmla="*/ 126542 h 148767"/>
                  <a:gd name="connsiteX28" fmla="*/ 52656 w 106712"/>
                  <a:gd name="connsiteY28" fmla="*/ 129343 h 148767"/>
                  <a:gd name="connsiteX29" fmla="*/ 76977 w 106712"/>
                  <a:gd name="connsiteY29" fmla="*/ 126642 h 148767"/>
                  <a:gd name="connsiteX30" fmla="*/ 85887 w 106712"/>
                  <a:gd name="connsiteY30" fmla="*/ 118338 h 148767"/>
                  <a:gd name="connsiteX31" fmla="*/ 76977 w 106712"/>
                  <a:gd name="connsiteY31" fmla="*/ 109124 h 148767"/>
                  <a:gd name="connsiteX32" fmla="*/ 53450 w 106712"/>
                  <a:gd name="connsiteY32" fmla="*/ 106120 h 148767"/>
                  <a:gd name="connsiteX33" fmla="*/ 29722 w 106712"/>
                  <a:gd name="connsiteY33" fmla="*/ 109124 h 148767"/>
                  <a:gd name="connsiteX34" fmla="*/ 20811 w 106712"/>
                  <a:gd name="connsiteY34" fmla="*/ 118338 h 148767"/>
                  <a:gd name="connsiteX35" fmla="*/ 29534 w 106712"/>
                  <a:gd name="connsiteY35" fmla="*/ 126542 h 148767"/>
                  <a:gd name="connsiteX36" fmla="*/ 34444 w 106712"/>
                  <a:gd name="connsiteY36" fmla="*/ 50865 h 148767"/>
                  <a:gd name="connsiteX37" fmla="*/ 51659 w 106712"/>
                  <a:gd name="connsiteY37" fmla="*/ 56064 h 148767"/>
                  <a:gd name="connsiteX38" fmla="*/ 68383 w 106712"/>
                  <a:gd name="connsiteY38" fmla="*/ 50966 h 148767"/>
                  <a:gd name="connsiteX39" fmla="*/ 74896 w 106712"/>
                  <a:gd name="connsiteY39" fmla="*/ 38445 h 148767"/>
                  <a:gd name="connsiteX40" fmla="*/ 68687 w 106712"/>
                  <a:gd name="connsiteY40" fmla="*/ 25028 h 148767"/>
                  <a:gd name="connsiteX41" fmla="*/ 52064 w 106712"/>
                  <a:gd name="connsiteY41" fmla="*/ 19425 h 148767"/>
                  <a:gd name="connsiteX42" fmla="*/ 34545 w 106712"/>
                  <a:gd name="connsiteY42" fmla="*/ 25028 h 148767"/>
                  <a:gd name="connsiteX43" fmla="*/ 28046 w 106712"/>
                  <a:gd name="connsiteY43" fmla="*/ 38243 h 148767"/>
                  <a:gd name="connsiteX44" fmla="*/ 34444 w 106712"/>
                  <a:gd name="connsiteY44" fmla="*/ 50865 h 14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6712" h="148767">
                    <a:moveTo>
                      <a:pt x="48858" y="73481"/>
                    </a:moveTo>
                    <a:lnTo>
                      <a:pt x="48858" y="88097"/>
                    </a:lnTo>
                    <a:lnTo>
                      <a:pt x="53061" y="88097"/>
                    </a:lnTo>
                    <a:cubicBezTo>
                      <a:pt x="61076" y="88097"/>
                      <a:pt x="69177" y="89035"/>
                      <a:pt x="77381" y="90898"/>
                    </a:cubicBezTo>
                    <a:cubicBezTo>
                      <a:pt x="85584" y="92761"/>
                      <a:pt x="92530" y="96011"/>
                      <a:pt x="98206" y="100603"/>
                    </a:cubicBezTo>
                    <a:cubicBezTo>
                      <a:pt x="103882" y="105211"/>
                      <a:pt x="106713" y="111247"/>
                      <a:pt x="106713" y="118728"/>
                    </a:cubicBezTo>
                    <a:cubicBezTo>
                      <a:pt x="106713" y="128202"/>
                      <a:pt x="102004" y="135582"/>
                      <a:pt x="92603" y="140854"/>
                    </a:cubicBezTo>
                    <a:cubicBezTo>
                      <a:pt x="83186" y="146125"/>
                      <a:pt x="69741" y="148768"/>
                      <a:pt x="52266" y="148768"/>
                    </a:cubicBezTo>
                    <a:cubicBezTo>
                      <a:pt x="35845" y="148768"/>
                      <a:pt x="23035" y="146125"/>
                      <a:pt x="13821" y="140854"/>
                    </a:cubicBezTo>
                    <a:cubicBezTo>
                      <a:pt x="4607" y="135582"/>
                      <a:pt x="0" y="128202"/>
                      <a:pt x="0" y="118728"/>
                    </a:cubicBezTo>
                    <a:cubicBezTo>
                      <a:pt x="0" y="111247"/>
                      <a:pt x="2874" y="105211"/>
                      <a:pt x="8607" y="100603"/>
                    </a:cubicBezTo>
                    <a:cubicBezTo>
                      <a:pt x="14341" y="95996"/>
                      <a:pt x="21750" y="92632"/>
                      <a:pt x="30834" y="90494"/>
                    </a:cubicBezTo>
                    <a:lnTo>
                      <a:pt x="30834" y="70275"/>
                    </a:lnTo>
                    <a:cubicBezTo>
                      <a:pt x="23223" y="67473"/>
                      <a:pt x="17244" y="63199"/>
                      <a:pt x="12911" y="57465"/>
                    </a:cubicBezTo>
                    <a:cubicBezTo>
                      <a:pt x="8579" y="51732"/>
                      <a:pt x="6398" y="45117"/>
                      <a:pt x="6398" y="37651"/>
                    </a:cubicBezTo>
                    <a:cubicBezTo>
                      <a:pt x="6398" y="30444"/>
                      <a:pt x="8362" y="24003"/>
                      <a:pt x="12305" y="18327"/>
                    </a:cubicBezTo>
                    <a:cubicBezTo>
                      <a:pt x="16247" y="12651"/>
                      <a:pt x="21750" y="8189"/>
                      <a:pt x="28826" y="4910"/>
                    </a:cubicBezTo>
                    <a:cubicBezTo>
                      <a:pt x="35903" y="1647"/>
                      <a:pt x="43976" y="0"/>
                      <a:pt x="53046" y="0"/>
                    </a:cubicBezTo>
                    <a:lnTo>
                      <a:pt x="103896" y="0"/>
                    </a:lnTo>
                    <a:lnTo>
                      <a:pt x="103896" y="15222"/>
                    </a:lnTo>
                    <a:lnTo>
                      <a:pt x="80472" y="15222"/>
                    </a:lnTo>
                    <a:lnTo>
                      <a:pt x="80472" y="17027"/>
                    </a:lnTo>
                    <a:cubicBezTo>
                      <a:pt x="90754" y="22501"/>
                      <a:pt x="95881" y="30646"/>
                      <a:pt x="95881" y="41449"/>
                    </a:cubicBezTo>
                    <a:cubicBezTo>
                      <a:pt x="95881" y="47457"/>
                      <a:pt x="93917" y="52902"/>
                      <a:pt x="89975" y="57768"/>
                    </a:cubicBezTo>
                    <a:cubicBezTo>
                      <a:pt x="86031" y="62650"/>
                      <a:pt x="80630" y="66477"/>
                      <a:pt x="73755" y="69279"/>
                    </a:cubicBezTo>
                    <a:cubicBezTo>
                      <a:pt x="66881" y="72080"/>
                      <a:pt x="59169" y="73481"/>
                      <a:pt x="50634" y="73481"/>
                    </a:cubicBezTo>
                    <a:lnTo>
                      <a:pt x="48858" y="73481"/>
                    </a:lnTo>
                    <a:close/>
                    <a:moveTo>
                      <a:pt x="29534" y="126542"/>
                    </a:moveTo>
                    <a:cubicBezTo>
                      <a:pt x="35340" y="128404"/>
                      <a:pt x="43052" y="129343"/>
                      <a:pt x="52656" y="129343"/>
                    </a:cubicBezTo>
                    <a:cubicBezTo>
                      <a:pt x="62939" y="129343"/>
                      <a:pt x="71040" y="128448"/>
                      <a:pt x="76977" y="126642"/>
                    </a:cubicBezTo>
                    <a:cubicBezTo>
                      <a:pt x="82912" y="124837"/>
                      <a:pt x="85887" y="122064"/>
                      <a:pt x="85887" y="118338"/>
                    </a:cubicBezTo>
                    <a:cubicBezTo>
                      <a:pt x="85887" y="114194"/>
                      <a:pt x="82912" y="111132"/>
                      <a:pt x="76977" y="109124"/>
                    </a:cubicBezTo>
                    <a:cubicBezTo>
                      <a:pt x="71040" y="107117"/>
                      <a:pt x="63199" y="106120"/>
                      <a:pt x="53450" y="106120"/>
                    </a:cubicBezTo>
                    <a:cubicBezTo>
                      <a:pt x="43572" y="106120"/>
                      <a:pt x="35657" y="107117"/>
                      <a:pt x="29722" y="109124"/>
                    </a:cubicBezTo>
                    <a:cubicBezTo>
                      <a:pt x="23786" y="111132"/>
                      <a:pt x="20811" y="114194"/>
                      <a:pt x="20811" y="118338"/>
                    </a:cubicBezTo>
                    <a:cubicBezTo>
                      <a:pt x="20825" y="121934"/>
                      <a:pt x="23729" y="124664"/>
                      <a:pt x="29534" y="126542"/>
                    </a:cubicBezTo>
                    <a:close/>
                    <a:moveTo>
                      <a:pt x="34444" y="50865"/>
                    </a:moveTo>
                    <a:cubicBezTo>
                      <a:pt x="38719" y="54331"/>
                      <a:pt x="44453" y="56064"/>
                      <a:pt x="51659" y="56064"/>
                    </a:cubicBezTo>
                    <a:cubicBezTo>
                      <a:pt x="58461" y="56064"/>
                      <a:pt x="64036" y="54360"/>
                      <a:pt x="68383" y="50966"/>
                    </a:cubicBezTo>
                    <a:cubicBezTo>
                      <a:pt x="72716" y="47558"/>
                      <a:pt x="74896" y="43399"/>
                      <a:pt x="74896" y="38445"/>
                    </a:cubicBezTo>
                    <a:cubicBezTo>
                      <a:pt x="74896" y="33246"/>
                      <a:pt x="72832" y="28769"/>
                      <a:pt x="68687" y="25028"/>
                    </a:cubicBezTo>
                    <a:cubicBezTo>
                      <a:pt x="64542" y="21288"/>
                      <a:pt x="59010" y="19425"/>
                      <a:pt x="52064" y="19425"/>
                    </a:cubicBezTo>
                    <a:cubicBezTo>
                      <a:pt x="44727" y="19425"/>
                      <a:pt x="38878" y="21302"/>
                      <a:pt x="34545" y="25028"/>
                    </a:cubicBezTo>
                    <a:cubicBezTo>
                      <a:pt x="30213" y="28769"/>
                      <a:pt x="28046" y="33173"/>
                      <a:pt x="28046" y="38243"/>
                    </a:cubicBezTo>
                    <a:cubicBezTo>
                      <a:pt x="28032" y="43182"/>
                      <a:pt x="30170" y="47399"/>
                      <a:pt x="34444" y="508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09" name="Forma libre: forma 208">
                <a:extLst>
                  <a:ext uri="{FF2B5EF4-FFF2-40B4-BE49-F238E27FC236}">
                    <a16:creationId xmlns:a16="http://schemas.microsoft.com/office/drawing/2014/main" id="{576384B6-98C5-B2A7-1536-D098443EEAC2}"/>
                  </a:ext>
                </a:extLst>
              </p:cNvPr>
              <p:cNvSpPr/>
              <p:nvPr/>
            </p:nvSpPr>
            <p:spPr>
              <a:xfrm>
                <a:off x="-1288529" y="3592994"/>
                <a:ext cx="100878" cy="112734"/>
              </a:xfrm>
              <a:custGeom>
                <a:avLst/>
                <a:gdLst>
                  <a:gd name="connsiteX0" fmla="*/ 9605 w 100878"/>
                  <a:gd name="connsiteY0" fmla="*/ 104618 h 112734"/>
                  <a:gd name="connsiteX1" fmla="*/ 0 w 100878"/>
                  <a:gd name="connsiteY1" fmla="*/ 82897 h 112734"/>
                  <a:gd name="connsiteX2" fmla="*/ 6109 w 100878"/>
                  <a:gd name="connsiteY2" fmla="*/ 64874 h 112734"/>
                  <a:gd name="connsiteX3" fmla="*/ 22327 w 100878"/>
                  <a:gd name="connsiteY3" fmla="*/ 53363 h 112734"/>
                  <a:gd name="connsiteX4" fmla="*/ 44251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3 w 100878"/>
                  <a:gd name="connsiteY7" fmla="*/ 25245 h 112734"/>
                  <a:gd name="connsiteX8" fmla="*/ 48655 w 100878"/>
                  <a:gd name="connsiteY8" fmla="*/ 18833 h 112734"/>
                  <a:gd name="connsiteX9" fmla="*/ 32033 w 100878"/>
                  <a:gd name="connsiteY9" fmla="*/ 24031 h 112734"/>
                  <a:gd name="connsiteX10" fmla="*/ 20826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1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2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3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2 w 100878"/>
                  <a:gd name="connsiteY22" fmla="*/ 87707 h 112734"/>
                  <a:gd name="connsiteX23" fmla="*/ 72456 w 100878"/>
                  <a:gd name="connsiteY23" fmla="*/ 87707 h 112734"/>
                  <a:gd name="connsiteX24" fmla="*/ 57148 w 100878"/>
                  <a:gd name="connsiteY24" fmla="*/ 105730 h 112734"/>
                  <a:gd name="connsiteX25" fmla="*/ 33622 w 100878"/>
                  <a:gd name="connsiteY25" fmla="*/ 112735 h 112734"/>
                  <a:gd name="connsiteX26" fmla="*/ 9605 w 100878"/>
                  <a:gd name="connsiteY26" fmla="*/ 104618 h 112734"/>
                  <a:gd name="connsiteX27" fmla="*/ 25924 w 100878"/>
                  <a:gd name="connsiteY27" fmla="*/ 90508 h 112734"/>
                  <a:gd name="connsiteX28" fmla="*/ 37839 w 100878"/>
                  <a:gd name="connsiteY28" fmla="*/ 93917 h 112734"/>
                  <a:gd name="connsiteX29" fmla="*/ 52252 w 100878"/>
                  <a:gd name="connsiteY29" fmla="*/ 89714 h 112734"/>
                  <a:gd name="connsiteX30" fmla="*/ 63964 w 100878"/>
                  <a:gd name="connsiteY30" fmla="*/ 78897 h 112734"/>
                  <a:gd name="connsiteX31" fmla="*/ 69467 w 100878"/>
                  <a:gd name="connsiteY31" fmla="*/ 65278 h 112734"/>
                  <a:gd name="connsiteX32" fmla="*/ 51645 w 100878"/>
                  <a:gd name="connsiteY32" fmla="*/ 65278 h 112734"/>
                  <a:gd name="connsiteX33" fmla="*/ 29419 w 100878"/>
                  <a:gd name="connsiteY33" fmla="*/ 69380 h 112734"/>
                  <a:gd name="connsiteX34" fmla="*/ 20811 w 100878"/>
                  <a:gd name="connsiteY34" fmla="*/ 81092 h 112734"/>
                  <a:gd name="connsiteX35" fmla="*/ 25924 w 100878"/>
                  <a:gd name="connsiteY35" fmla="*/ 90508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5" y="104618"/>
                    </a:moveTo>
                    <a:cubicBezTo>
                      <a:pt x="3192" y="99217"/>
                      <a:pt x="0" y="91981"/>
                      <a:pt x="0" y="82897"/>
                    </a:cubicBezTo>
                    <a:cubicBezTo>
                      <a:pt x="0" y="75965"/>
                      <a:pt x="2037" y="69957"/>
                      <a:pt x="6109" y="64874"/>
                    </a:cubicBezTo>
                    <a:cubicBezTo>
                      <a:pt x="10182" y="59805"/>
                      <a:pt x="15583" y="55963"/>
                      <a:pt x="22327" y="53363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4" y="29520"/>
                      <a:pt x="63473" y="25245"/>
                    </a:cubicBezTo>
                    <a:cubicBezTo>
                      <a:pt x="59473" y="20970"/>
                      <a:pt x="54534" y="18833"/>
                      <a:pt x="48655" y="18833"/>
                    </a:cubicBezTo>
                    <a:cubicBezTo>
                      <a:pt x="41853" y="18833"/>
                      <a:pt x="36308" y="20566"/>
                      <a:pt x="32033" y="24031"/>
                    </a:cubicBezTo>
                    <a:cubicBezTo>
                      <a:pt x="27758" y="27498"/>
                      <a:pt x="24032" y="33246"/>
                      <a:pt x="20826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7"/>
                      <a:pt x="20017" y="8810"/>
                    </a:cubicBezTo>
                    <a:cubicBezTo>
                      <a:pt x="28018" y="2932"/>
                      <a:pt x="37564" y="0"/>
                      <a:pt x="48641" y="0"/>
                    </a:cubicBezTo>
                    <a:cubicBezTo>
                      <a:pt x="61191" y="0"/>
                      <a:pt x="71200" y="3567"/>
                      <a:pt x="78666" y="10716"/>
                    </a:cubicBezTo>
                    <a:cubicBezTo>
                      <a:pt x="86133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49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3" y="110121"/>
                    </a:lnTo>
                    <a:cubicBezTo>
                      <a:pt x="78869" y="110121"/>
                      <a:pt x="74059" y="104922"/>
                      <a:pt x="74059" y="94509"/>
                    </a:cubicBezTo>
                    <a:lnTo>
                      <a:pt x="74262" y="87707"/>
                    </a:lnTo>
                    <a:lnTo>
                      <a:pt x="72456" y="87707"/>
                    </a:lnTo>
                    <a:cubicBezTo>
                      <a:pt x="69120" y="95043"/>
                      <a:pt x="64008" y="101051"/>
                      <a:pt x="57148" y="105730"/>
                    </a:cubicBezTo>
                    <a:cubicBezTo>
                      <a:pt x="50273" y="110395"/>
                      <a:pt x="42431" y="112735"/>
                      <a:pt x="33622" y="112735"/>
                    </a:cubicBezTo>
                    <a:cubicBezTo>
                      <a:pt x="24018" y="112720"/>
                      <a:pt x="16002" y="110020"/>
                      <a:pt x="9605" y="104618"/>
                    </a:cubicBezTo>
                    <a:close/>
                    <a:moveTo>
                      <a:pt x="25924" y="90508"/>
                    </a:moveTo>
                    <a:cubicBezTo>
                      <a:pt x="29332" y="92776"/>
                      <a:pt x="33304" y="93917"/>
                      <a:pt x="37839" y="93917"/>
                    </a:cubicBezTo>
                    <a:cubicBezTo>
                      <a:pt x="42778" y="93917"/>
                      <a:pt x="47587" y="92516"/>
                      <a:pt x="52252" y="89714"/>
                    </a:cubicBezTo>
                    <a:cubicBezTo>
                      <a:pt x="56916" y="86912"/>
                      <a:pt x="60830" y="83302"/>
                      <a:pt x="63964" y="78897"/>
                    </a:cubicBezTo>
                    <a:cubicBezTo>
                      <a:pt x="67098" y="74492"/>
                      <a:pt x="68932" y="69957"/>
                      <a:pt x="69467" y="65278"/>
                    </a:cubicBezTo>
                    <a:lnTo>
                      <a:pt x="51645" y="65278"/>
                    </a:lnTo>
                    <a:cubicBezTo>
                      <a:pt x="42561" y="65278"/>
                      <a:pt x="35152" y="66650"/>
                      <a:pt x="29419" y="69380"/>
                    </a:cubicBezTo>
                    <a:cubicBezTo>
                      <a:pt x="23686" y="72124"/>
                      <a:pt x="20811" y="76023"/>
                      <a:pt x="20811" y="81092"/>
                    </a:cubicBezTo>
                    <a:cubicBezTo>
                      <a:pt x="20811" y="85093"/>
                      <a:pt x="22516" y="88227"/>
                      <a:pt x="25924" y="90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0" name="Forma libre: forma 209">
                <a:extLst>
                  <a:ext uri="{FF2B5EF4-FFF2-40B4-BE49-F238E27FC236}">
                    <a16:creationId xmlns:a16="http://schemas.microsoft.com/office/drawing/2014/main" id="{7D9E1A13-A09B-64BE-1E81-3047DC80CB9E}"/>
                  </a:ext>
                </a:extLst>
              </p:cNvPr>
              <p:cNvSpPr/>
              <p:nvPr/>
            </p:nvSpPr>
            <p:spPr>
              <a:xfrm>
                <a:off x="-1174653" y="3593009"/>
                <a:ext cx="93700" cy="110106"/>
              </a:xfrm>
              <a:custGeom>
                <a:avLst/>
                <a:gdLst>
                  <a:gd name="connsiteX0" fmla="*/ 0 w 93700"/>
                  <a:gd name="connsiteY0" fmla="*/ 2990 h 110106"/>
                  <a:gd name="connsiteX1" fmla="*/ 20017 w 93700"/>
                  <a:gd name="connsiteY1" fmla="*/ 2990 h 110106"/>
                  <a:gd name="connsiteX2" fmla="*/ 20017 w 93700"/>
                  <a:gd name="connsiteY2" fmla="*/ 23613 h 110106"/>
                  <a:gd name="connsiteX3" fmla="*/ 21418 w 93700"/>
                  <a:gd name="connsiteY3" fmla="*/ 23613 h 110106"/>
                  <a:gd name="connsiteX4" fmla="*/ 34734 w 93700"/>
                  <a:gd name="connsiteY4" fmla="*/ 6802 h 110106"/>
                  <a:gd name="connsiteX5" fmla="*/ 57855 w 93700"/>
                  <a:gd name="connsiteY5" fmla="*/ 0 h 110106"/>
                  <a:gd name="connsiteX6" fmla="*/ 84486 w 93700"/>
                  <a:gd name="connsiteY6" fmla="*/ 11207 h 110106"/>
                  <a:gd name="connsiteX7" fmla="*/ 93700 w 93700"/>
                  <a:gd name="connsiteY7" fmla="*/ 42633 h 110106"/>
                  <a:gd name="connsiteX8" fmla="*/ 93700 w 93700"/>
                  <a:gd name="connsiteY8" fmla="*/ 110106 h 110106"/>
                  <a:gd name="connsiteX9" fmla="*/ 71878 w 93700"/>
                  <a:gd name="connsiteY9" fmla="*/ 110106 h 110106"/>
                  <a:gd name="connsiteX10" fmla="*/ 71878 w 93700"/>
                  <a:gd name="connsiteY10" fmla="*/ 49637 h 110106"/>
                  <a:gd name="connsiteX11" fmla="*/ 66174 w 93700"/>
                  <a:gd name="connsiteY11" fmla="*/ 26415 h 110106"/>
                  <a:gd name="connsiteX12" fmla="*/ 50056 w 93700"/>
                  <a:gd name="connsiteY12" fmla="*/ 18804 h 110106"/>
                  <a:gd name="connsiteX13" fmla="*/ 29736 w 93700"/>
                  <a:gd name="connsiteY13" fmla="*/ 28913 h 110106"/>
                  <a:gd name="connsiteX14" fmla="*/ 21822 w 93700"/>
                  <a:gd name="connsiteY14" fmla="*/ 56237 h 110106"/>
                  <a:gd name="connsiteX15" fmla="*/ 21822 w 93700"/>
                  <a:gd name="connsiteY15" fmla="*/ 110092 h 110106"/>
                  <a:gd name="connsiteX16" fmla="*/ 0 w 93700"/>
                  <a:gd name="connsiteY16" fmla="*/ 110092 h 110106"/>
                  <a:gd name="connsiteX17" fmla="*/ 0 w 93700"/>
                  <a:gd name="connsiteY17" fmla="*/ 2990 h 11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700" h="110106">
                    <a:moveTo>
                      <a:pt x="0" y="2990"/>
                    </a:moveTo>
                    <a:lnTo>
                      <a:pt x="20017" y="2990"/>
                    </a:lnTo>
                    <a:lnTo>
                      <a:pt x="20017" y="23613"/>
                    </a:lnTo>
                    <a:lnTo>
                      <a:pt x="21418" y="23613"/>
                    </a:lnTo>
                    <a:cubicBezTo>
                      <a:pt x="23281" y="16941"/>
                      <a:pt x="27729" y="11337"/>
                      <a:pt x="34734" y="6802"/>
                    </a:cubicBezTo>
                    <a:cubicBezTo>
                      <a:pt x="41737" y="2268"/>
                      <a:pt x="49450" y="0"/>
                      <a:pt x="57855" y="0"/>
                    </a:cubicBezTo>
                    <a:cubicBezTo>
                      <a:pt x="69467" y="0"/>
                      <a:pt x="78348" y="3741"/>
                      <a:pt x="84486" y="11207"/>
                    </a:cubicBezTo>
                    <a:cubicBezTo>
                      <a:pt x="90624" y="18688"/>
                      <a:pt x="93700" y="29158"/>
                      <a:pt x="93700" y="42633"/>
                    </a:cubicBezTo>
                    <a:lnTo>
                      <a:pt x="93700" y="110106"/>
                    </a:lnTo>
                    <a:lnTo>
                      <a:pt x="71878" y="110106"/>
                    </a:lnTo>
                    <a:lnTo>
                      <a:pt x="71878" y="49637"/>
                    </a:lnTo>
                    <a:cubicBezTo>
                      <a:pt x="71878" y="39225"/>
                      <a:pt x="69972" y="31484"/>
                      <a:pt x="66174" y="26415"/>
                    </a:cubicBezTo>
                    <a:cubicBezTo>
                      <a:pt x="62375" y="21345"/>
                      <a:pt x="56988" y="18804"/>
                      <a:pt x="50056" y="18804"/>
                    </a:cubicBezTo>
                    <a:cubicBezTo>
                      <a:pt x="41781" y="18804"/>
                      <a:pt x="35008" y="22169"/>
                      <a:pt x="29736" y="28913"/>
                    </a:cubicBezTo>
                    <a:cubicBezTo>
                      <a:pt x="24465" y="35657"/>
                      <a:pt x="21822" y="44770"/>
                      <a:pt x="21822" y="56237"/>
                    </a:cubicBezTo>
                    <a:lnTo>
                      <a:pt x="21822" y="110092"/>
                    </a:lnTo>
                    <a:lnTo>
                      <a:pt x="0" y="110092"/>
                    </a:lnTo>
                    <a:lnTo>
                      <a:pt x="0" y="299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1" name="Forma libre: forma 210">
                <a:extLst>
                  <a:ext uri="{FF2B5EF4-FFF2-40B4-BE49-F238E27FC236}">
                    <a16:creationId xmlns:a16="http://schemas.microsoft.com/office/drawing/2014/main" id="{88D106AC-DB0C-CF12-754F-476718CACF7C}"/>
                  </a:ext>
                </a:extLst>
              </p:cNvPr>
              <p:cNvSpPr/>
              <p:nvPr/>
            </p:nvSpPr>
            <p:spPr>
              <a:xfrm>
                <a:off x="-1063550" y="3552166"/>
                <a:ext cx="28826" cy="150963"/>
              </a:xfrm>
              <a:custGeom>
                <a:avLst/>
                <a:gdLst>
                  <a:gd name="connsiteX0" fmla="*/ 4304 w 28826"/>
                  <a:gd name="connsiteY0" fmla="*/ 23613 h 150963"/>
                  <a:gd name="connsiteX1" fmla="*/ 0 w 28826"/>
                  <a:gd name="connsiteY1" fmla="*/ 13604 h 150963"/>
                  <a:gd name="connsiteX2" fmla="*/ 4202 w 28826"/>
                  <a:gd name="connsiteY2" fmla="*/ 4000 h 150963"/>
                  <a:gd name="connsiteX3" fmla="*/ 14413 w 28826"/>
                  <a:gd name="connsiteY3" fmla="*/ 0 h 150963"/>
                  <a:gd name="connsiteX4" fmla="*/ 24523 w 28826"/>
                  <a:gd name="connsiteY4" fmla="*/ 4000 h 150963"/>
                  <a:gd name="connsiteX5" fmla="*/ 28826 w 28826"/>
                  <a:gd name="connsiteY5" fmla="*/ 13604 h 150963"/>
                  <a:gd name="connsiteX6" fmla="*/ 24725 w 28826"/>
                  <a:gd name="connsiteY6" fmla="*/ 23613 h 150963"/>
                  <a:gd name="connsiteX7" fmla="*/ 14616 w 28826"/>
                  <a:gd name="connsiteY7" fmla="*/ 27613 h 150963"/>
                  <a:gd name="connsiteX8" fmla="*/ 4304 w 28826"/>
                  <a:gd name="connsiteY8" fmla="*/ 23613 h 150963"/>
                  <a:gd name="connsiteX9" fmla="*/ 3611 w 28826"/>
                  <a:gd name="connsiteY9" fmla="*/ 43644 h 150963"/>
                  <a:gd name="connsiteX10" fmla="*/ 25230 w 28826"/>
                  <a:gd name="connsiteY10" fmla="*/ 43644 h 150963"/>
                  <a:gd name="connsiteX11" fmla="*/ 25230 w 28826"/>
                  <a:gd name="connsiteY11" fmla="*/ 150963 h 150963"/>
                  <a:gd name="connsiteX12" fmla="*/ 3611 w 28826"/>
                  <a:gd name="connsiteY12" fmla="*/ 150963 h 150963"/>
                  <a:gd name="connsiteX13" fmla="*/ 3611 w 28826"/>
                  <a:gd name="connsiteY13" fmla="*/ 43644 h 15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63">
                    <a:moveTo>
                      <a:pt x="4304" y="23613"/>
                    </a:moveTo>
                    <a:cubicBezTo>
                      <a:pt x="1429" y="20941"/>
                      <a:pt x="0" y="17605"/>
                      <a:pt x="0" y="13604"/>
                    </a:cubicBezTo>
                    <a:cubicBezTo>
                      <a:pt x="0" y="9864"/>
                      <a:pt x="1400" y="6672"/>
                      <a:pt x="4202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3" y="0"/>
                      <a:pt x="21648" y="1329"/>
                      <a:pt x="24523" y="4000"/>
                    </a:cubicBezTo>
                    <a:cubicBezTo>
                      <a:pt x="27396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0" y="26285"/>
                      <a:pt x="18616" y="27613"/>
                      <a:pt x="14616" y="27613"/>
                    </a:cubicBezTo>
                    <a:cubicBezTo>
                      <a:pt x="10615" y="27628"/>
                      <a:pt x="7177" y="26285"/>
                      <a:pt x="4304" y="23613"/>
                    </a:cubicBezTo>
                    <a:close/>
                    <a:moveTo>
                      <a:pt x="3611" y="43644"/>
                    </a:moveTo>
                    <a:lnTo>
                      <a:pt x="25230" y="43644"/>
                    </a:lnTo>
                    <a:lnTo>
                      <a:pt x="25230" y="150963"/>
                    </a:lnTo>
                    <a:lnTo>
                      <a:pt x="3611" y="150963"/>
                    </a:lnTo>
                    <a:lnTo>
                      <a:pt x="3611" y="4364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2" name="Forma libre: forma 211">
                <a:extLst>
                  <a:ext uri="{FF2B5EF4-FFF2-40B4-BE49-F238E27FC236}">
                    <a16:creationId xmlns:a16="http://schemas.microsoft.com/office/drawing/2014/main" id="{C43A4391-2933-2432-C637-DE23F7AFF4E1}"/>
                  </a:ext>
                </a:extLst>
              </p:cNvPr>
              <p:cNvSpPr/>
              <p:nvPr/>
            </p:nvSpPr>
            <p:spPr>
              <a:xfrm>
                <a:off x="-1026463" y="3595796"/>
                <a:ext cx="81684" cy="107319"/>
              </a:xfrm>
              <a:custGeom>
                <a:avLst/>
                <a:gdLst>
                  <a:gd name="connsiteX0" fmla="*/ 0 w 81684"/>
                  <a:gd name="connsiteY0" fmla="*/ 89700 h 107319"/>
                  <a:gd name="connsiteX1" fmla="*/ 57465 w 81684"/>
                  <a:gd name="connsiteY1" fmla="*/ 17822 h 107319"/>
                  <a:gd name="connsiteX2" fmla="*/ 1199 w 81684"/>
                  <a:gd name="connsiteY2" fmla="*/ 17822 h 107319"/>
                  <a:gd name="connsiteX3" fmla="*/ 1199 w 81684"/>
                  <a:gd name="connsiteY3" fmla="*/ 0 h 107319"/>
                  <a:gd name="connsiteX4" fmla="*/ 80284 w 81684"/>
                  <a:gd name="connsiteY4" fmla="*/ 0 h 107319"/>
                  <a:gd name="connsiteX5" fmla="*/ 81483 w 81684"/>
                  <a:gd name="connsiteY5" fmla="*/ 16825 h 107319"/>
                  <a:gd name="connsiteX6" fmla="*/ 24422 w 81684"/>
                  <a:gd name="connsiteY6" fmla="*/ 89700 h 107319"/>
                  <a:gd name="connsiteX7" fmla="*/ 81684 w 81684"/>
                  <a:gd name="connsiteY7" fmla="*/ 88906 h 107319"/>
                  <a:gd name="connsiteX8" fmla="*/ 81684 w 81684"/>
                  <a:gd name="connsiteY8" fmla="*/ 107319 h 107319"/>
                  <a:gd name="connsiteX9" fmla="*/ 1199 w 81684"/>
                  <a:gd name="connsiteY9" fmla="*/ 107319 h 107319"/>
                  <a:gd name="connsiteX10" fmla="*/ 0 w 81684"/>
                  <a:gd name="connsiteY10" fmla="*/ 89700 h 10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84" h="107319">
                    <a:moveTo>
                      <a:pt x="0" y="89700"/>
                    </a:moveTo>
                    <a:lnTo>
                      <a:pt x="57465" y="17822"/>
                    </a:lnTo>
                    <a:lnTo>
                      <a:pt x="1199" y="17822"/>
                    </a:lnTo>
                    <a:lnTo>
                      <a:pt x="1199" y="0"/>
                    </a:lnTo>
                    <a:lnTo>
                      <a:pt x="80284" y="0"/>
                    </a:lnTo>
                    <a:lnTo>
                      <a:pt x="81483" y="16825"/>
                    </a:lnTo>
                    <a:lnTo>
                      <a:pt x="24422" y="89700"/>
                    </a:lnTo>
                    <a:lnTo>
                      <a:pt x="81684" y="88906"/>
                    </a:lnTo>
                    <a:lnTo>
                      <a:pt x="81684" y="107319"/>
                    </a:lnTo>
                    <a:lnTo>
                      <a:pt x="1199" y="107319"/>
                    </a:lnTo>
                    <a:lnTo>
                      <a:pt x="0" y="8970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3" name="Forma libre: forma 212">
                <a:extLst>
                  <a:ext uri="{FF2B5EF4-FFF2-40B4-BE49-F238E27FC236}">
                    <a16:creationId xmlns:a16="http://schemas.microsoft.com/office/drawing/2014/main" id="{837469E8-8C4B-3950-83A4-7FD785B8ECDC}"/>
                  </a:ext>
                </a:extLst>
              </p:cNvPr>
              <p:cNvSpPr/>
              <p:nvPr/>
            </p:nvSpPr>
            <p:spPr>
              <a:xfrm>
                <a:off x="-936474" y="3592994"/>
                <a:ext cx="100878" cy="112734"/>
              </a:xfrm>
              <a:custGeom>
                <a:avLst/>
                <a:gdLst>
                  <a:gd name="connsiteX0" fmla="*/ 9605 w 100878"/>
                  <a:gd name="connsiteY0" fmla="*/ 104618 h 112734"/>
                  <a:gd name="connsiteX1" fmla="*/ 0 w 100878"/>
                  <a:gd name="connsiteY1" fmla="*/ 82897 h 112734"/>
                  <a:gd name="connsiteX2" fmla="*/ 6109 w 100878"/>
                  <a:gd name="connsiteY2" fmla="*/ 64874 h 112734"/>
                  <a:gd name="connsiteX3" fmla="*/ 22327 w 100878"/>
                  <a:gd name="connsiteY3" fmla="*/ 53363 h 112734"/>
                  <a:gd name="connsiteX4" fmla="*/ 44251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3 w 100878"/>
                  <a:gd name="connsiteY7" fmla="*/ 25245 h 112734"/>
                  <a:gd name="connsiteX8" fmla="*/ 48655 w 100878"/>
                  <a:gd name="connsiteY8" fmla="*/ 18833 h 112734"/>
                  <a:gd name="connsiteX9" fmla="*/ 32033 w 100878"/>
                  <a:gd name="connsiteY9" fmla="*/ 24031 h 112734"/>
                  <a:gd name="connsiteX10" fmla="*/ 20825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1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2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3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1 w 100878"/>
                  <a:gd name="connsiteY22" fmla="*/ 87707 h 112734"/>
                  <a:gd name="connsiteX23" fmla="*/ 72456 w 100878"/>
                  <a:gd name="connsiteY23" fmla="*/ 87707 h 112734"/>
                  <a:gd name="connsiteX24" fmla="*/ 57133 w 100878"/>
                  <a:gd name="connsiteY24" fmla="*/ 105730 h 112734"/>
                  <a:gd name="connsiteX25" fmla="*/ 33607 w 100878"/>
                  <a:gd name="connsiteY25" fmla="*/ 112735 h 112734"/>
                  <a:gd name="connsiteX26" fmla="*/ 9605 w 100878"/>
                  <a:gd name="connsiteY26" fmla="*/ 104618 h 112734"/>
                  <a:gd name="connsiteX27" fmla="*/ 25924 w 100878"/>
                  <a:gd name="connsiteY27" fmla="*/ 90508 h 112734"/>
                  <a:gd name="connsiteX28" fmla="*/ 37839 w 100878"/>
                  <a:gd name="connsiteY28" fmla="*/ 93917 h 112734"/>
                  <a:gd name="connsiteX29" fmla="*/ 52252 w 100878"/>
                  <a:gd name="connsiteY29" fmla="*/ 89714 h 112734"/>
                  <a:gd name="connsiteX30" fmla="*/ 63964 w 100878"/>
                  <a:gd name="connsiteY30" fmla="*/ 78897 h 112734"/>
                  <a:gd name="connsiteX31" fmla="*/ 69467 w 100878"/>
                  <a:gd name="connsiteY31" fmla="*/ 65278 h 112734"/>
                  <a:gd name="connsiteX32" fmla="*/ 51645 w 100878"/>
                  <a:gd name="connsiteY32" fmla="*/ 65278 h 112734"/>
                  <a:gd name="connsiteX33" fmla="*/ 29419 w 100878"/>
                  <a:gd name="connsiteY33" fmla="*/ 69380 h 112734"/>
                  <a:gd name="connsiteX34" fmla="*/ 20811 w 100878"/>
                  <a:gd name="connsiteY34" fmla="*/ 81092 h 112734"/>
                  <a:gd name="connsiteX35" fmla="*/ 25924 w 100878"/>
                  <a:gd name="connsiteY35" fmla="*/ 90508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5" y="104618"/>
                    </a:moveTo>
                    <a:cubicBezTo>
                      <a:pt x="3192" y="99217"/>
                      <a:pt x="0" y="91981"/>
                      <a:pt x="0" y="82897"/>
                    </a:cubicBezTo>
                    <a:cubicBezTo>
                      <a:pt x="0" y="75965"/>
                      <a:pt x="2037" y="69957"/>
                      <a:pt x="6109" y="64874"/>
                    </a:cubicBezTo>
                    <a:cubicBezTo>
                      <a:pt x="10182" y="59805"/>
                      <a:pt x="15583" y="55963"/>
                      <a:pt x="22327" y="53363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4" y="29520"/>
                      <a:pt x="63473" y="25245"/>
                    </a:cubicBezTo>
                    <a:cubicBezTo>
                      <a:pt x="59473" y="20970"/>
                      <a:pt x="54534" y="18833"/>
                      <a:pt x="48655" y="18833"/>
                    </a:cubicBezTo>
                    <a:cubicBezTo>
                      <a:pt x="41853" y="18833"/>
                      <a:pt x="36308" y="20566"/>
                      <a:pt x="32033" y="24031"/>
                    </a:cubicBezTo>
                    <a:cubicBezTo>
                      <a:pt x="27758" y="27498"/>
                      <a:pt x="24018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7"/>
                      <a:pt x="20017" y="8810"/>
                    </a:cubicBezTo>
                    <a:cubicBezTo>
                      <a:pt x="28018" y="2932"/>
                      <a:pt x="37564" y="0"/>
                      <a:pt x="48641" y="0"/>
                    </a:cubicBezTo>
                    <a:cubicBezTo>
                      <a:pt x="61191" y="0"/>
                      <a:pt x="71200" y="3567"/>
                      <a:pt x="78666" y="10716"/>
                    </a:cubicBezTo>
                    <a:cubicBezTo>
                      <a:pt x="86133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49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3" y="110121"/>
                    </a:lnTo>
                    <a:cubicBezTo>
                      <a:pt x="78869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8" y="101051"/>
                      <a:pt x="57133" y="105730"/>
                    </a:cubicBezTo>
                    <a:cubicBezTo>
                      <a:pt x="50259" y="110395"/>
                      <a:pt x="42417" y="112735"/>
                      <a:pt x="33607" y="112735"/>
                    </a:cubicBezTo>
                    <a:cubicBezTo>
                      <a:pt x="24032" y="112720"/>
                      <a:pt x="16017" y="110020"/>
                      <a:pt x="9605" y="104618"/>
                    </a:cubicBezTo>
                    <a:close/>
                    <a:moveTo>
                      <a:pt x="25924" y="90508"/>
                    </a:moveTo>
                    <a:cubicBezTo>
                      <a:pt x="29332" y="92776"/>
                      <a:pt x="33304" y="93917"/>
                      <a:pt x="37839" y="93917"/>
                    </a:cubicBezTo>
                    <a:cubicBezTo>
                      <a:pt x="42778" y="93917"/>
                      <a:pt x="47587" y="92516"/>
                      <a:pt x="52252" y="89714"/>
                    </a:cubicBezTo>
                    <a:cubicBezTo>
                      <a:pt x="56916" y="86912"/>
                      <a:pt x="60830" y="83302"/>
                      <a:pt x="63964" y="78897"/>
                    </a:cubicBezTo>
                    <a:cubicBezTo>
                      <a:pt x="67098" y="74492"/>
                      <a:pt x="68932" y="69957"/>
                      <a:pt x="69467" y="65278"/>
                    </a:cubicBezTo>
                    <a:lnTo>
                      <a:pt x="51645" y="65278"/>
                    </a:lnTo>
                    <a:cubicBezTo>
                      <a:pt x="42561" y="65278"/>
                      <a:pt x="35152" y="66650"/>
                      <a:pt x="29419" y="69380"/>
                    </a:cubicBezTo>
                    <a:cubicBezTo>
                      <a:pt x="23686" y="72124"/>
                      <a:pt x="20811" y="76023"/>
                      <a:pt x="20811" y="81092"/>
                    </a:cubicBezTo>
                    <a:cubicBezTo>
                      <a:pt x="20825" y="85093"/>
                      <a:pt x="22530" y="88227"/>
                      <a:pt x="25924" y="90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4" name="Forma libre: forma 213">
                <a:extLst>
                  <a:ext uri="{FF2B5EF4-FFF2-40B4-BE49-F238E27FC236}">
                    <a16:creationId xmlns:a16="http://schemas.microsoft.com/office/drawing/2014/main" id="{292EEAE0-8A5D-6F08-D88B-61E6E20B5826}"/>
                  </a:ext>
                </a:extLst>
              </p:cNvPr>
              <p:cNvSpPr/>
              <p:nvPr/>
            </p:nvSpPr>
            <p:spPr>
              <a:xfrm>
                <a:off x="-830903" y="3593009"/>
                <a:ext cx="98696" cy="112951"/>
              </a:xfrm>
              <a:custGeom>
                <a:avLst/>
                <a:gdLst>
                  <a:gd name="connsiteX0" fmla="*/ 25418 w 98696"/>
                  <a:gd name="connsiteY0" fmla="*/ 105803 h 112951"/>
                  <a:gd name="connsiteX1" fmla="*/ 6802 w 98696"/>
                  <a:gd name="connsiteY1" fmla="*/ 85988 h 112951"/>
                  <a:gd name="connsiteX2" fmla="*/ 0 w 98696"/>
                  <a:gd name="connsiteY2" fmla="*/ 57061 h 112951"/>
                  <a:gd name="connsiteX3" fmla="*/ 6904 w 98696"/>
                  <a:gd name="connsiteY3" fmla="*/ 27830 h 112951"/>
                  <a:gd name="connsiteX4" fmla="*/ 25621 w 98696"/>
                  <a:gd name="connsiteY4" fmla="*/ 7409 h 112951"/>
                  <a:gd name="connsiteX5" fmla="*/ 51645 w 98696"/>
                  <a:gd name="connsiteY5" fmla="*/ 0 h 112951"/>
                  <a:gd name="connsiteX6" fmla="*/ 79374 w 98696"/>
                  <a:gd name="connsiteY6" fmla="*/ 9012 h 112951"/>
                  <a:gd name="connsiteX7" fmla="*/ 95694 w 98696"/>
                  <a:gd name="connsiteY7" fmla="*/ 33636 h 112951"/>
                  <a:gd name="connsiteX8" fmla="*/ 77872 w 98696"/>
                  <a:gd name="connsiteY8" fmla="*/ 41247 h 112951"/>
                  <a:gd name="connsiteX9" fmla="*/ 67156 w 98696"/>
                  <a:gd name="connsiteY9" fmla="*/ 24335 h 112951"/>
                  <a:gd name="connsiteX10" fmla="*/ 51240 w 98696"/>
                  <a:gd name="connsiteY10" fmla="*/ 18833 h 112951"/>
                  <a:gd name="connsiteX11" fmla="*/ 36423 w 98696"/>
                  <a:gd name="connsiteY11" fmla="*/ 23237 h 112951"/>
                  <a:gd name="connsiteX12" fmla="*/ 25115 w 98696"/>
                  <a:gd name="connsiteY12" fmla="*/ 36351 h 112951"/>
                  <a:gd name="connsiteX13" fmla="*/ 20811 w 98696"/>
                  <a:gd name="connsiteY13" fmla="*/ 57075 h 112951"/>
                  <a:gd name="connsiteX14" fmla="*/ 24913 w 98696"/>
                  <a:gd name="connsiteY14" fmla="*/ 76095 h 112951"/>
                  <a:gd name="connsiteX15" fmla="*/ 36423 w 98696"/>
                  <a:gd name="connsiteY15" fmla="*/ 89310 h 112951"/>
                  <a:gd name="connsiteX16" fmla="*/ 53248 w 98696"/>
                  <a:gd name="connsiteY16" fmla="*/ 94119 h 112951"/>
                  <a:gd name="connsiteX17" fmla="*/ 70766 w 98696"/>
                  <a:gd name="connsiteY17" fmla="*/ 88920 h 112951"/>
                  <a:gd name="connsiteX18" fmla="*/ 83677 w 98696"/>
                  <a:gd name="connsiteY18" fmla="*/ 74911 h 112951"/>
                  <a:gd name="connsiteX19" fmla="*/ 98697 w 98696"/>
                  <a:gd name="connsiteY19" fmla="*/ 85526 h 112951"/>
                  <a:gd name="connsiteX20" fmla="*/ 51645 w 98696"/>
                  <a:gd name="connsiteY20" fmla="*/ 112951 h 112951"/>
                  <a:gd name="connsiteX21" fmla="*/ 25418 w 98696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96" h="112951">
                    <a:moveTo>
                      <a:pt x="25418" y="105803"/>
                    </a:moveTo>
                    <a:cubicBezTo>
                      <a:pt x="17547" y="101066"/>
                      <a:pt x="11337" y="94465"/>
                      <a:pt x="6802" y="85988"/>
                    </a:cubicBezTo>
                    <a:cubicBezTo>
                      <a:pt x="2267" y="77511"/>
                      <a:pt x="0" y="67863"/>
                      <a:pt x="0" y="57061"/>
                    </a:cubicBezTo>
                    <a:cubicBezTo>
                      <a:pt x="0" y="46244"/>
                      <a:pt x="2296" y="36510"/>
                      <a:pt x="6904" y="27830"/>
                    </a:cubicBezTo>
                    <a:cubicBezTo>
                      <a:pt x="11511" y="19150"/>
                      <a:pt x="17749" y="12348"/>
                      <a:pt x="25621" y="7409"/>
                    </a:cubicBezTo>
                    <a:cubicBezTo>
                      <a:pt x="33491" y="2470"/>
                      <a:pt x="42171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3" y="15020"/>
                      <a:pt x="92357" y="23223"/>
                      <a:pt x="95694" y="33636"/>
                    </a:cubicBezTo>
                    <a:lnTo>
                      <a:pt x="77872" y="41247"/>
                    </a:lnTo>
                    <a:cubicBezTo>
                      <a:pt x="74796" y="33636"/>
                      <a:pt x="71228" y="28003"/>
                      <a:pt x="67156" y="24335"/>
                    </a:cubicBezTo>
                    <a:cubicBezTo>
                      <a:pt x="63083" y="20667"/>
                      <a:pt x="57783" y="18833"/>
                      <a:pt x="51240" y="18833"/>
                    </a:cubicBezTo>
                    <a:cubicBezTo>
                      <a:pt x="46041" y="18833"/>
                      <a:pt x="41102" y="20306"/>
                      <a:pt x="36423" y="23237"/>
                    </a:cubicBezTo>
                    <a:cubicBezTo>
                      <a:pt x="31744" y="26169"/>
                      <a:pt x="27974" y="30545"/>
                      <a:pt x="25115" y="36351"/>
                    </a:cubicBezTo>
                    <a:cubicBezTo>
                      <a:pt x="22241" y="42156"/>
                      <a:pt x="20811" y="49060"/>
                      <a:pt x="20811" y="57075"/>
                    </a:cubicBezTo>
                    <a:cubicBezTo>
                      <a:pt x="20811" y="64152"/>
                      <a:pt x="22183" y="70492"/>
                      <a:pt x="24913" y="76095"/>
                    </a:cubicBezTo>
                    <a:cubicBezTo>
                      <a:pt x="27642" y="81699"/>
                      <a:pt x="31484" y="86103"/>
                      <a:pt x="36423" y="89310"/>
                    </a:cubicBezTo>
                    <a:cubicBezTo>
                      <a:pt x="41362" y="92516"/>
                      <a:pt x="46966" y="94119"/>
                      <a:pt x="53248" y="94119"/>
                    </a:cubicBezTo>
                    <a:cubicBezTo>
                      <a:pt x="59790" y="94119"/>
                      <a:pt x="65625" y="92386"/>
                      <a:pt x="70766" y="88920"/>
                    </a:cubicBezTo>
                    <a:cubicBezTo>
                      <a:pt x="75908" y="85454"/>
                      <a:pt x="80211" y="80774"/>
                      <a:pt x="83677" y="74911"/>
                    </a:cubicBezTo>
                    <a:lnTo>
                      <a:pt x="98697" y="85526"/>
                    </a:lnTo>
                    <a:cubicBezTo>
                      <a:pt x="88154" y="103809"/>
                      <a:pt x="72471" y="112951"/>
                      <a:pt x="51645" y="112951"/>
                    </a:cubicBezTo>
                    <a:cubicBezTo>
                      <a:pt x="42041" y="112908"/>
                      <a:pt x="33304" y="110540"/>
                      <a:pt x="25418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5" name="Forma libre: forma 214">
                <a:extLst>
                  <a:ext uri="{FF2B5EF4-FFF2-40B4-BE49-F238E27FC236}">
                    <a16:creationId xmlns:a16="http://schemas.microsoft.com/office/drawing/2014/main" id="{825DBE3D-7065-DE18-A4CE-F80CE828FEE6}"/>
                  </a:ext>
                </a:extLst>
              </p:cNvPr>
              <p:cNvSpPr/>
              <p:nvPr/>
            </p:nvSpPr>
            <p:spPr>
              <a:xfrm>
                <a:off x="-723266" y="3552166"/>
                <a:ext cx="28826" cy="150963"/>
              </a:xfrm>
              <a:custGeom>
                <a:avLst/>
                <a:gdLst>
                  <a:gd name="connsiteX0" fmla="*/ 4304 w 28826"/>
                  <a:gd name="connsiteY0" fmla="*/ 23613 h 150963"/>
                  <a:gd name="connsiteX1" fmla="*/ 0 w 28826"/>
                  <a:gd name="connsiteY1" fmla="*/ 13604 h 150963"/>
                  <a:gd name="connsiteX2" fmla="*/ 4202 w 28826"/>
                  <a:gd name="connsiteY2" fmla="*/ 4000 h 150963"/>
                  <a:gd name="connsiteX3" fmla="*/ 14413 w 28826"/>
                  <a:gd name="connsiteY3" fmla="*/ 0 h 150963"/>
                  <a:gd name="connsiteX4" fmla="*/ 24523 w 28826"/>
                  <a:gd name="connsiteY4" fmla="*/ 4000 h 150963"/>
                  <a:gd name="connsiteX5" fmla="*/ 28826 w 28826"/>
                  <a:gd name="connsiteY5" fmla="*/ 13604 h 150963"/>
                  <a:gd name="connsiteX6" fmla="*/ 24724 w 28826"/>
                  <a:gd name="connsiteY6" fmla="*/ 23613 h 150963"/>
                  <a:gd name="connsiteX7" fmla="*/ 14615 w 28826"/>
                  <a:gd name="connsiteY7" fmla="*/ 27613 h 150963"/>
                  <a:gd name="connsiteX8" fmla="*/ 4304 w 28826"/>
                  <a:gd name="connsiteY8" fmla="*/ 23613 h 150963"/>
                  <a:gd name="connsiteX9" fmla="*/ 3596 w 28826"/>
                  <a:gd name="connsiteY9" fmla="*/ 43644 h 150963"/>
                  <a:gd name="connsiteX10" fmla="*/ 25216 w 28826"/>
                  <a:gd name="connsiteY10" fmla="*/ 43644 h 150963"/>
                  <a:gd name="connsiteX11" fmla="*/ 25216 w 28826"/>
                  <a:gd name="connsiteY11" fmla="*/ 150963 h 150963"/>
                  <a:gd name="connsiteX12" fmla="*/ 3596 w 28826"/>
                  <a:gd name="connsiteY12" fmla="*/ 150963 h 150963"/>
                  <a:gd name="connsiteX13" fmla="*/ 3596 w 28826"/>
                  <a:gd name="connsiteY13" fmla="*/ 43644 h 1509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63">
                    <a:moveTo>
                      <a:pt x="4304" y="23613"/>
                    </a:moveTo>
                    <a:cubicBezTo>
                      <a:pt x="1429" y="20941"/>
                      <a:pt x="0" y="17605"/>
                      <a:pt x="0" y="13604"/>
                    </a:cubicBezTo>
                    <a:cubicBezTo>
                      <a:pt x="0" y="9864"/>
                      <a:pt x="1400" y="6672"/>
                      <a:pt x="4202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3" y="0"/>
                      <a:pt x="21648" y="1329"/>
                      <a:pt x="24523" y="4000"/>
                    </a:cubicBezTo>
                    <a:cubicBezTo>
                      <a:pt x="27396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4" y="23613"/>
                    </a:cubicBezTo>
                    <a:cubicBezTo>
                      <a:pt x="21980" y="26285"/>
                      <a:pt x="18615" y="27613"/>
                      <a:pt x="14615" y="27613"/>
                    </a:cubicBezTo>
                    <a:cubicBezTo>
                      <a:pt x="10614" y="27613"/>
                      <a:pt x="7163" y="26285"/>
                      <a:pt x="4304" y="23613"/>
                    </a:cubicBezTo>
                    <a:close/>
                    <a:moveTo>
                      <a:pt x="3596" y="43644"/>
                    </a:moveTo>
                    <a:lnTo>
                      <a:pt x="25216" y="43644"/>
                    </a:lnTo>
                    <a:lnTo>
                      <a:pt x="25216" y="150963"/>
                    </a:lnTo>
                    <a:lnTo>
                      <a:pt x="3596" y="150963"/>
                    </a:lnTo>
                    <a:lnTo>
                      <a:pt x="3596" y="4364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6" name="Forma libre: forma 215">
                <a:extLst>
                  <a:ext uri="{FF2B5EF4-FFF2-40B4-BE49-F238E27FC236}">
                    <a16:creationId xmlns:a16="http://schemas.microsoft.com/office/drawing/2014/main" id="{09625420-1481-76B2-FE6A-329B822520D0}"/>
                  </a:ext>
                </a:extLst>
              </p:cNvPr>
              <p:cNvSpPr/>
              <p:nvPr/>
            </p:nvSpPr>
            <p:spPr>
              <a:xfrm>
                <a:off x="-682684" y="3593009"/>
                <a:ext cx="103318" cy="112908"/>
              </a:xfrm>
              <a:custGeom>
                <a:avLst/>
                <a:gdLst>
                  <a:gd name="connsiteX0" fmla="*/ 24740 w 103318"/>
                  <a:gd name="connsiteY0" fmla="*/ 105701 h 112908"/>
                  <a:gd name="connsiteX1" fmla="*/ 6514 w 103318"/>
                  <a:gd name="connsiteY1" fmla="*/ 85584 h 112908"/>
                  <a:gd name="connsiteX2" fmla="*/ 0 w 103318"/>
                  <a:gd name="connsiteY2" fmla="*/ 56454 h 112908"/>
                  <a:gd name="connsiteX3" fmla="*/ 6615 w 103318"/>
                  <a:gd name="connsiteY3" fmla="*/ 27223 h 112908"/>
                  <a:gd name="connsiteX4" fmla="*/ 25130 w 103318"/>
                  <a:gd name="connsiteY4" fmla="*/ 7207 h 112908"/>
                  <a:gd name="connsiteX5" fmla="*/ 52252 w 103318"/>
                  <a:gd name="connsiteY5" fmla="*/ 0 h 112908"/>
                  <a:gd name="connsiteX6" fmla="*/ 78883 w 103318"/>
                  <a:gd name="connsiteY6" fmla="*/ 7308 h 112908"/>
                  <a:gd name="connsiteX7" fmla="*/ 96906 w 103318"/>
                  <a:gd name="connsiteY7" fmla="*/ 27425 h 112908"/>
                  <a:gd name="connsiteX8" fmla="*/ 103319 w 103318"/>
                  <a:gd name="connsiteY8" fmla="*/ 56252 h 112908"/>
                  <a:gd name="connsiteX9" fmla="*/ 96704 w 103318"/>
                  <a:gd name="connsiteY9" fmla="*/ 84977 h 112908"/>
                  <a:gd name="connsiteX10" fmla="*/ 78290 w 103318"/>
                  <a:gd name="connsiteY10" fmla="*/ 105398 h 112908"/>
                  <a:gd name="connsiteX11" fmla="*/ 51458 w 103318"/>
                  <a:gd name="connsiteY11" fmla="*/ 112908 h 112908"/>
                  <a:gd name="connsiteX12" fmla="*/ 24740 w 103318"/>
                  <a:gd name="connsiteY12" fmla="*/ 105701 h 112908"/>
                  <a:gd name="connsiteX13" fmla="*/ 29044 w 103318"/>
                  <a:gd name="connsiteY13" fmla="*/ 83374 h 112908"/>
                  <a:gd name="connsiteX14" fmla="*/ 51674 w 103318"/>
                  <a:gd name="connsiteY14" fmla="*/ 94090 h 112908"/>
                  <a:gd name="connsiteX15" fmla="*/ 74204 w 103318"/>
                  <a:gd name="connsiteY15" fmla="*/ 83374 h 112908"/>
                  <a:gd name="connsiteX16" fmla="*/ 82508 w 103318"/>
                  <a:gd name="connsiteY16" fmla="*/ 56440 h 112908"/>
                  <a:gd name="connsiteX17" fmla="*/ 74507 w 103318"/>
                  <a:gd name="connsiteY17" fmla="*/ 29505 h 112908"/>
                  <a:gd name="connsiteX18" fmla="*/ 52078 w 103318"/>
                  <a:gd name="connsiteY18" fmla="*/ 18789 h 112908"/>
                  <a:gd name="connsiteX19" fmla="*/ 29158 w 103318"/>
                  <a:gd name="connsiteY19" fmla="*/ 29505 h 112908"/>
                  <a:gd name="connsiteX20" fmla="*/ 20854 w 103318"/>
                  <a:gd name="connsiteY20" fmla="*/ 56440 h 112908"/>
                  <a:gd name="connsiteX21" fmla="*/ 29044 w 103318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18" h="112908">
                    <a:moveTo>
                      <a:pt x="24740" y="105701"/>
                    </a:moveTo>
                    <a:cubicBezTo>
                      <a:pt x="16926" y="100892"/>
                      <a:pt x="10860" y="94191"/>
                      <a:pt x="6514" y="85584"/>
                    </a:cubicBezTo>
                    <a:cubicBezTo>
                      <a:pt x="2181" y="76976"/>
                      <a:pt x="0" y="67271"/>
                      <a:pt x="0" y="56454"/>
                    </a:cubicBezTo>
                    <a:cubicBezTo>
                      <a:pt x="0" y="45507"/>
                      <a:pt x="2210" y="35773"/>
                      <a:pt x="6615" y="27223"/>
                    </a:cubicBezTo>
                    <a:cubicBezTo>
                      <a:pt x="11020" y="18688"/>
                      <a:pt x="17187" y="12001"/>
                      <a:pt x="25130" y="7207"/>
                    </a:cubicBezTo>
                    <a:cubicBezTo>
                      <a:pt x="33073" y="2397"/>
                      <a:pt x="42113" y="0"/>
                      <a:pt x="52252" y="0"/>
                    </a:cubicBezTo>
                    <a:cubicBezTo>
                      <a:pt x="62260" y="0"/>
                      <a:pt x="71142" y="2441"/>
                      <a:pt x="78883" y="7308"/>
                    </a:cubicBezTo>
                    <a:cubicBezTo>
                      <a:pt x="86624" y="12189"/>
                      <a:pt x="92632" y="18890"/>
                      <a:pt x="96906" y="27425"/>
                    </a:cubicBezTo>
                    <a:cubicBezTo>
                      <a:pt x="101181" y="35975"/>
                      <a:pt x="103319" y="45579"/>
                      <a:pt x="103319" y="56252"/>
                    </a:cubicBezTo>
                    <a:cubicBezTo>
                      <a:pt x="103319" y="66795"/>
                      <a:pt x="101109" y="76370"/>
                      <a:pt x="96704" y="84977"/>
                    </a:cubicBezTo>
                    <a:cubicBezTo>
                      <a:pt x="92300" y="93585"/>
                      <a:pt x="86162" y="100387"/>
                      <a:pt x="78290" y="105398"/>
                    </a:cubicBezTo>
                    <a:cubicBezTo>
                      <a:pt x="70420" y="110410"/>
                      <a:pt x="61480" y="112908"/>
                      <a:pt x="51458" y="112908"/>
                    </a:cubicBezTo>
                    <a:cubicBezTo>
                      <a:pt x="41434" y="112908"/>
                      <a:pt x="32538" y="110511"/>
                      <a:pt x="24740" y="105701"/>
                    </a:cubicBezTo>
                    <a:close/>
                    <a:moveTo>
                      <a:pt x="29044" y="83374"/>
                    </a:moveTo>
                    <a:cubicBezTo>
                      <a:pt x="34517" y="90523"/>
                      <a:pt x="42055" y="94090"/>
                      <a:pt x="51674" y="94090"/>
                    </a:cubicBezTo>
                    <a:cubicBezTo>
                      <a:pt x="61148" y="94090"/>
                      <a:pt x="68658" y="90523"/>
                      <a:pt x="74204" y="83374"/>
                    </a:cubicBezTo>
                    <a:cubicBezTo>
                      <a:pt x="79735" y="76240"/>
                      <a:pt x="82508" y="67257"/>
                      <a:pt x="82508" y="56440"/>
                    </a:cubicBezTo>
                    <a:cubicBezTo>
                      <a:pt x="82508" y="45623"/>
                      <a:pt x="79836" y="36654"/>
                      <a:pt x="74507" y="29505"/>
                    </a:cubicBezTo>
                    <a:cubicBezTo>
                      <a:pt x="69163" y="22371"/>
                      <a:pt x="61697" y="18789"/>
                      <a:pt x="52078" y="18789"/>
                    </a:cubicBezTo>
                    <a:cubicBezTo>
                      <a:pt x="42330" y="18789"/>
                      <a:pt x="34690" y="22356"/>
                      <a:pt x="29158" y="29505"/>
                    </a:cubicBezTo>
                    <a:cubicBezTo>
                      <a:pt x="23613" y="36639"/>
                      <a:pt x="20854" y="45623"/>
                      <a:pt x="20854" y="56440"/>
                    </a:cubicBezTo>
                    <a:cubicBezTo>
                      <a:pt x="20840" y="67257"/>
                      <a:pt x="23570" y="76240"/>
                      <a:pt x="29044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7" name="Forma libre: forma 216">
                <a:extLst>
                  <a:ext uri="{FF2B5EF4-FFF2-40B4-BE49-F238E27FC236}">
                    <a16:creationId xmlns:a16="http://schemas.microsoft.com/office/drawing/2014/main" id="{F0216D8C-C50C-958A-C534-E7C8FE038830}"/>
                  </a:ext>
                </a:extLst>
              </p:cNvPr>
              <p:cNvSpPr/>
              <p:nvPr/>
            </p:nvSpPr>
            <p:spPr>
              <a:xfrm>
                <a:off x="-563291" y="3593009"/>
                <a:ext cx="93700" cy="110106"/>
              </a:xfrm>
              <a:custGeom>
                <a:avLst/>
                <a:gdLst>
                  <a:gd name="connsiteX0" fmla="*/ 0 w 93700"/>
                  <a:gd name="connsiteY0" fmla="*/ 2990 h 110106"/>
                  <a:gd name="connsiteX1" fmla="*/ 20017 w 93700"/>
                  <a:gd name="connsiteY1" fmla="*/ 2990 h 110106"/>
                  <a:gd name="connsiteX2" fmla="*/ 20017 w 93700"/>
                  <a:gd name="connsiteY2" fmla="*/ 23613 h 110106"/>
                  <a:gd name="connsiteX3" fmla="*/ 21417 w 93700"/>
                  <a:gd name="connsiteY3" fmla="*/ 23613 h 110106"/>
                  <a:gd name="connsiteX4" fmla="*/ 34733 w 93700"/>
                  <a:gd name="connsiteY4" fmla="*/ 6802 h 110106"/>
                  <a:gd name="connsiteX5" fmla="*/ 57854 w 93700"/>
                  <a:gd name="connsiteY5" fmla="*/ 0 h 110106"/>
                  <a:gd name="connsiteX6" fmla="*/ 84486 w 93700"/>
                  <a:gd name="connsiteY6" fmla="*/ 11207 h 110106"/>
                  <a:gd name="connsiteX7" fmla="*/ 93700 w 93700"/>
                  <a:gd name="connsiteY7" fmla="*/ 42633 h 110106"/>
                  <a:gd name="connsiteX8" fmla="*/ 93700 w 93700"/>
                  <a:gd name="connsiteY8" fmla="*/ 110106 h 110106"/>
                  <a:gd name="connsiteX9" fmla="*/ 71878 w 93700"/>
                  <a:gd name="connsiteY9" fmla="*/ 110106 h 110106"/>
                  <a:gd name="connsiteX10" fmla="*/ 71878 w 93700"/>
                  <a:gd name="connsiteY10" fmla="*/ 49637 h 110106"/>
                  <a:gd name="connsiteX11" fmla="*/ 66173 w 93700"/>
                  <a:gd name="connsiteY11" fmla="*/ 26415 h 110106"/>
                  <a:gd name="connsiteX12" fmla="*/ 50056 w 93700"/>
                  <a:gd name="connsiteY12" fmla="*/ 18804 h 110106"/>
                  <a:gd name="connsiteX13" fmla="*/ 29736 w 93700"/>
                  <a:gd name="connsiteY13" fmla="*/ 28913 h 110106"/>
                  <a:gd name="connsiteX14" fmla="*/ 21822 w 93700"/>
                  <a:gd name="connsiteY14" fmla="*/ 56237 h 110106"/>
                  <a:gd name="connsiteX15" fmla="*/ 21822 w 93700"/>
                  <a:gd name="connsiteY15" fmla="*/ 110092 h 110106"/>
                  <a:gd name="connsiteX16" fmla="*/ 0 w 93700"/>
                  <a:gd name="connsiteY16" fmla="*/ 110092 h 110106"/>
                  <a:gd name="connsiteX17" fmla="*/ 0 w 93700"/>
                  <a:gd name="connsiteY17" fmla="*/ 2990 h 11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700" h="110106">
                    <a:moveTo>
                      <a:pt x="0" y="2990"/>
                    </a:moveTo>
                    <a:lnTo>
                      <a:pt x="20017" y="2990"/>
                    </a:lnTo>
                    <a:lnTo>
                      <a:pt x="20017" y="23613"/>
                    </a:lnTo>
                    <a:lnTo>
                      <a:pt x="21417" y="23613"/>
                    </a:lnTo>
                    <a:cubicBezTo>
                      <a:pt x="23280" y="16941"/>
                      <a:pt x="27728" y="11337"/>
                      <a:pt x="34733" y="6802"/>
                    </a:cubicBezTo>
                    <a:cubicBezTo>
                      <a:pt x="41737" y="2268"/>
                      <a:pt x="49449" y="0"/>
                      <a:pt x="57854" y="0"/>
                    </a:cubicBezTo>
                    <a:cubicBezTo>
                      <a:pt x="69466" y="0"/>
                      <a:pt x="78348" y="3741"/>
                      <a:pt x="84486" y="11207"/>
                    </a:cubicBezTo>
                    <a:cubicBezTo>
                      <a:pt x="90624" y="18688"/>
                      <a:pt x="93700" y="29158"/>
                      <a:pt x="93700" y="42633"/>
                    </a:cubicBezTo>
                    <a:lnTo>
                      <a:pt x="93700" y="110106"/>
                    </a:lnTo>
                    <a:lnTo>
                      <a:pt x="71878" y="110106"/>
                    </a:lnTo>
                    <a:lnTo>
                      <a:pt x="71878" y="49637"/>
                    </a:lnTo>
                    <a:cubicBezTo>
                      <a:pt x="71878" y="39225"/>
                      <a:pt x="69971" y="31484"/>
                      <a:pt x="66173" y="26415"/>
                    </a:cubicBezTo>
                    <a:cubicBezTo>
                      <a:pt x="62375" y="21345"/>
                      <a:pt x="57002" y="18804"/>
                      <a:pt x="50056" y="18804"/>
                    </a:cubicBezTo>
                    <a:cubicBezTo>
                      <a:pt x="41780" y="18804"/>
                      <a:pt x="35007" y="22169"/>
                      <a:pt x="29736" y="28913"/>
                    </a:cubicBezTo>
                    <a:cubicBezTo>
                      <a:pt x="24465" y="35657"/>
                      <a:pt x="21822" y="44770"/>
                      <a:pt x="21822" y="56237"/>
                    </a:cubicBezTo>
                    <a:lnTo>
                      <a:pt x="21822" y="110092"/>
                    </a:lnTo>
                    <a:lnTo>
                      <a:pt x="0" y="110092"/>
                    </a:lnTo>
                    <a:lnTo>
                      <a:pt x="0" y="299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8" name="Forma libre: forma 217">
                <a:extLst>
                  <a:ext uri="{FF2B5EF4-FFF2-40B4-BE49-F238E27FC236}">
                    <a16:creationId xmlns:a16="http://schemas.microsoft.com/office/drawing/2014/main" id="{4337BFE5-0666-08C5-AC04-BB1135B70AFF}"/>
                  </a:ext>
                </a:extLst>
              </p:cNvPr>
              <p:cNvSpPr/>
              <p:nvPr/>
            </p:nvSpPr>
            <p:spPr>
              <a:xfrm>
                <a:off x="-455048" y="3592994"/>
                <a:ext cx="100878" cy="112734"/>
              </a:xfrm>
              <a:custGeom>
                <a:avLst/>
                <a:gdLst>
                  <a:gd name="connsiteX0" fmla="*/ 9604 w 100878"/>
                  <a:gd name="connsiteY0" fmla="*/ 104618 h 112734"/>
                  <a:gd name="connsiteX1" fmla="*/ 0 w 100878"/>
                  <a:gd name="connsiteY1" fmla="*/ 82897 h 112734"/>
                  <a:gd name="connsiteX2" fmla="*/ 6109 w 100878"/>
                  <a:gd name="connsiteY2" fmla="*/ 64874 h 112734"/>
                  <a:gd name="connsiteX3" fmla="*/ 22327 w 100878"/>
                  <a:gd name="connsiteY3" fmla="*/ 53363 h 112734"/>
                  <a:gd name="connsiteX4" fmla="*/ 44251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3 w 100878"/>
                  <a:gd name="connsiteY7" fmla="*/ 25245 h 112734"/>
                  <a:gd name="connsiteX8" fmla="*/ 48655 w 100878"/>
                  <a:gd name="connsiteY8" fmla="*/ 18833 h 112734"/>
                  <a:gd name="connsiteX9" fmla="*/ 32033 w 100878"/>
                  <a:gd name="connsiteY9" fmla="*/ 24031 h 112734"/>
                  <a:gd name="connsiteX10" fmla="*/ 20825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1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2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3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1 w 100878"/>
                  <a:gd name="connsiteY22" fmla="*/ 87707 h 112734"/>
                  <a:gd name="connsiteX23" fmla="*/ 72456 w 100878"/>
                  <a:gd name="connsiteY23" fmla="*/ 87707 h 112734"/>
                  <a:gd name="connsiteX24" fmla="*/ 57147 w 100878"/>
                  <a:gd name="connsiteY24" fmla="*/ 105730 h 112734"/>
                  <a:gd name="connsiteX25" fmla="*/ 33622 w 100878"/>
                  <a:gd name="connsiteY25" fmla="*/ 112735 h 112734"/>
                  <a:gd name="connsiteX26" fmla="*/ 9604 w 100878"/>
                  <a:gd name="connsiteY26" fmla="*/ 104618 h 112734"/>
                  <a:gd name="connsiteX27" fmla="*/ 25909 w 100878"/>
                  <a:gd name="connsiteY27" fmla="*/ 90508 h 112734"/>
                  <a:gd name="connsiteX28" fmla="*/ 37824 w 100878"/>
                  <a:gd name="connsiteY28" fmla="*/ 93917 h 112734"/>
                  <a:gd name="connsiteX29" fmla="*/ 52237 w 100878"/>
                  <a:gd name="connsiteY29" fmla="*/ 89714 h 112734"/>
                  <a:gd name="connsiteX30" fmla="*/ 63950 w 100878"/>
                  <a:gd name="connsiteY30" fmla="*/ 78897 h 112734"/>
                  <a:gd name="connsiteX31" fmla="*/ 69452 w 100878"/>
                  <a:gd name="connsiteY31" fmla="*/ 65278 h 112734"/>
                  <a:gd name="connsiteX32" fmla="*/ 51630 w 100878"/>
                  <a:gd name="connsiteY32" fmla="*/ 65278 h 112734"/>
                  <a:gd name="connsiteX33" fmla="*/ 29404 w 100878"/>
                  <a:gd name="connsiteY33" fmla="*/ 69380 h 112734"/>
                  <a:gd name="connsiteX34" fmla="*/ 20796 w 100878"/>
                  <a:gd name="connsiteY34" fmla="*/ 81092 h 112734"/>
                  <a:gd name="connsiteX35" fmla="*/ 25909 w 100878"/>
                  <a:gd name="connsiteY35" fmla="*/ 90508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4" y="104618"/>
                    </a:moveTo>
                    <a:cubicBezTo>
                      <a:pt x="3192" y="99217"/>
                      <a:pt x="0" y="91981"/>
                      <a:pt x="0" y="82897"/>
                    </a:cubicBezTo>
                    <a:cubicBezTo>
                      <a:pt x="0" y="75965"/>
                      <a:pt x="2037" y="69957"/>
                      <a:pt x="6109" y="64874"/>
                    </a:cubicBezTo>
                    <a:cubicBezTo>
                      <a:pt x="10182" y="59805"/>
                      <a:pt x="15583" y="55963"/>
                      <a:pt x="22327" y="53363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4" y="29520"/>
                      <a:pt x="63473" y="25245"/>
                    </a:cubicBezTo>
                    <a:cubicBezTo>
                      <a:pt x="59473" y="20970"/>
                      <a:pt x="54534" y="18833"/>
                      <a:pt x="48655" y="18833"/>
                    </a:cubicBezTo>
                    <a:cubicBezTo>
                      <a:pt x="41853" y="18833"/>
                      <a:pt x="36308" y="20566"/>
                      <a:pt x="32033" y="24031"/>
                    </a:cubicBezTo>
                    <a:cubicBezTo>
                      <a:pt x="27758" y="27498"/>
                      <a:pt x="24032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7"/>
                      <a:pt x="20017" y="8810"/>
                    </a:cubicBezTo>
                    <a:cubicBezTo>
                      <a:pt x="28017" y="2932"/>
                      <a:pt x="37564" y="0"/>
                      <a:pt x="48641" y="0"/>
                    </a:cubicBezTo>
                    <a:cubicBezTo>
                      <a:pt x="61191" y="0"/>
                      <a:pt x="71200" y="3567"/>
                      <a:pt x="78666" y="10716"/>
                    </a:cubicBezTo>
                    <a:cubicBezTo>
                      <a:pt x="86133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49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3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47" y="105730"/>
                    </a:cubicBezTo>
                    <a:cubicBezTo>
                      <a:pt x="50273" y="110395"/>
                      <a:pt x="42431" y="112735"/>
                      <a:pt x="33622" y="112735"/>
                    </a:cubicBezTo>
                    <a:cubicBezTo>
                      <a:pt x="24017" y="112720"/>
                      <a:pt x="16002" y="110020"/>
                      <a:pt x="9604" y="104618"/>
                    </a:cubicBezTo>
                    <a:close/>
                    <a:moveTo>
                      <a:pt x="25909" y="90508"/>
                    </a:moveTo>
                    <a:cubicBezTo>
                      <a:pt x="29318" y="92776"/>
                      <a:pt x="33289" y="93917"/>
                      <a:pt x="37824" y="93917"/>
                    </a:cubicBezTo>
                    <a:cubicBezTo>
                      <a:pt x="42763" y="93917"/>
                      <a:pt x="47572" y="92516"/>
                      <a:pt x="52237" y="89714"/>
                    </a:cubicBezTo>
                    <a:cubicBezTo>
                      <a:pt x="56902" y="86912"/>
                      <a:pt x="60815" y="83302"/>
                      <a:pt x="63950" y="78897"/>
                    </a:cubicBezTo>
                    <a:cubicBezTo>
                      <a:pt x="67084" y="74492"/>
                      <a:pt x="68918" y="69957"/>
                      <a:pt x="69452" y="65278"/>
                    </a:cubicBezTo>
                    <a:lnTo>
                      <a:pt x="51630" y="65278"/>
                    </a:lnTo>
                    <a:cubicBezTo>
                      <a:pt x="42546" y="65278"/>
                      <a:pt x="35138" y="66650"/>
                      <a:pt x="29404" y="69380"/>
                    </a:cubicBezTo>
                    <a:cubicBezTo>
                      <a:pt x="23656" y="72124"/>
                      <a:pt x="20796" y="76023"/>
                      <a:pt x="20796" y="81092"/>
                    </a:cubicBezTo>
                    <a:cubicBezTo>
                      <a:pt x="20811" y="85093"/>
                      <a:pt x="22515" y="88227"/>
                      <a:pt x="25909" y="90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19" name="Forma libre: forma 218">
                <a:extLst>
                  <a:ext uri="{FF2B5EF4-FFF2-40B4-BE49-F238E27FC236}">
                    <a16:creationId xmlns:a16="http://schemas.microsoft.com/office/drawing/2014/main" id="{0B5E9307-D02B-BD06-BA3D-5ED60D384BC9}"/>
                  </a:ext>
                </a:extLst>
              </p:cNvPr>
              <p:cNvSpPr/>
              <p:nvPr/>
            </p:nvSpPr>
            <p:spPr>
              <a:xfrm>
                <a:off x="-342139" y="3556167"/>
                <a:ext cx="40235" cy="146948"/>
              </a:xfrm>
              <a:custGeom>
                <a:avLst/>
                <a:gdLst>
                  <a:gd name="connsiteX0" fmla="*/ 0 w 40235"/>
                  <a:gd name="connsiteY0" fmla="*/ 123523 h 146948"/>
                  <a:gd name="connsiteX1" fmla="*/ 0 w 40235"/>
                  <a:gd name="connsiteY1" fmla="*/ 0 h 146948"/>
                  <a:gd name="connsiteX2" fmla="*/ 21822 w 40235"/>
                  <a:gd name="connsiteY2" fmla="*/ 0 h 146948"/>
                  <a:gd name="connsiteX3" fmla="*/ 21822 w 40235"/>
                  <a:gd name="connsiteY3" fmla="*/ 122324 h 146948"/>
                  <a:gd name="connsiteX4" fmla="*/ 22616 w 40235"/>
                  <a:gd name="connsiteY4" fmla="*/ 126426 h 146948"/>
                  <a:gd name="connsiteX5" fmla="*/ 25822 w 40235"/>
                  <a:gd name="connsiteY5" fmla="*/ 127524 h 146948"/>
                  <a:gd name="connsiteX6" fmla="*/ 40235 w 40235"/>
                  <a:gd name="connsiteY6" fmla="*/ 127524 h 146948"/>
                  <a:gd name="connsiteX7" fmla="*/ 40235 w 40235"/>
                  <a:gd name="connsiteY7" fmla="*/ 146948 h 146948"/>
                  <a:gd name="connsiteX8" fmla="*/ 18414 w 40235"/>
                  <a:gd name="connsiteY8" fmla="*/ 146948 h 146948"/>
                  <a:gd name="connsiteX9" fmla="*/ 0 w 40235"/>
                  <a:gd name="connsiteY9" fmla="*/ 123523 h 14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35" h="146948">
                    <a:moveTo>
                      <a:pt x="0" y="123523"/>
                    </a:move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122324"/>
                    </a:lnTo>
                    <a:cubicBezTo>
                      <a:pt x="21822" y="124332"/>
                      <a:pt x="22082" y="125689"/>
                      <a:pt x="22616" y="126426"/>
                    </a:cubicBezTo>
                    <a:cubicBezTo>
                      <a:pt x="23150" y="127163"/>
                      <a:pt x="24219" y="127524"/>
                      <a:pt x="25822" y="127524"/>
                    </a:cubicBezTo>
                    <a:lnTo>
                      <a:pt x="40235" y="127524"/>
                    </a:lnTo>
                    <a:lnTo>
                      <a:pt x="40235" y="146948"/>
                    </a:lnTo>
                    <a:lnTo>
                      <a:pt x="18414" y="146948"/>
                    </a:lnTo>
                    <a:cubicBezTo>
                      <a:pt x="6138" y="146948"/>
                      <a:pt x="0" y="139135"/>
                      <a:pt x="0" y="123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20" name="Forma libre: forma 219">
                <a:extLst>
                  <a:ext uri="{FF2B5EF4-FFF2-40B4-BE49-F238E27FC236}">
                    <a16:creationId xmlns:a16="http://schemas.microsoft.com/office/drawing/2014/main" id="{099D8592-3297-0826-C769-9B33A79DC7AD}"/>
                  </a:ext>
                </a:extLst>
              </p:cNvPr>
              <p:cNvSpPr/>
              <p:nvPr/>
            </p:nvSpPr>
            <p:spPr>
              <a:xfrm>
                <a:off x="-1626978" y="3794765"/>
                <a:ext cx="100718" cy="145359"/>
              </a:xfrm>
              <a:custGeom>
                <a:avLst/>
                <a:gdLst>
                  <a:gd name="connsiteX0" fmla="*/ 21432 w 100718"/>
                  <a:gd name="connsiteY0" fmla="*/ 14 h 145359"/>
                  <a:gd name="connsiteX1" fmla="*/ 50258 w 100718"/>
                  <a:gd name="connsiteY1" fmla="*/ 89310 h 145359"/>
                  <a:gd name="connsiteX2" fmla="*/ 51861 w 100718"/>
                  <a:gd name="connsiteY2" fmla="*/ 89310 h 145359"/>
                  <a:gd name="connsiteX3" fmla="*/ 79893 w 100718"/>
                  <a:gd name="connsiteY3" fmla="*/ 14 h 145359"/>
                  <a:gd name="connsiteX4" fmla="*/ 100719 w 100718"/>
                  <a:gd name="connsiteY4" fmla="*/ 14 h 145359"/>
                  <a:gd name="connsiteX5" fmla="*/ 61682 w 100718"/>
                  <a:gd name="connsiteY5" fmla="*/ 119132 h 145359"/>
                  <a:gd name="connsiteX6" fmla="*/ 51168 w 100718"/>
                  <a:gd name="connsiteY6" fmla="*/ 139452 h 145359"/>
                  <a:gd name="connsiteX7" fmla="*/ 34646 w 100718"/>
                  <a:gd name="connsiteY7" fmla="*/ 145359 h 145359"/>
                  <a:gd name="connsiteX8" fmla="*/ 10224 w 100718"/>
                  <a:gd name="connsiteY8" fmla="*/ 145359 h 145359"/>
                  <a:gd name="connsiteX9" fmla="*/ 10224 w 100718"/>
                  <a:gd name="connsiteY9" fmla="*/ 127740 h 145359"/>
                  <a:gd name="connsiteX10" fmla="*/ 30443 w 100718"/>
                  <a:gd name="connsiteY10" fmla="*/ 127740 h 145359"/>
                  <a:gd name="connsiteX11" fmla="*/ 38444 w 100718"/>
                  <a:gd name="connsiteY11" fmla="*/ 124837 h 145359"/>
                  <a:gd name="connsiteX12" fmla="*/ 43846 w 100718"/>
                  <a:gd name="connsiteY12" fmla="*/ 114728 h 145359"/>
                  <a:gd name="connsiteX13" fmla="*/ 46648 w 100718"/>
                  <a:gd name="connsiteY13" fmla="*/ 107117 h 145359"/>
                  <a:gd name="connsiteX14" fmla="*/ 35239 w 100718"/>
                  <a:gd name="connsiteY14" fmla="*/ 107117 h 145359"/>
                  <a:gd name="connsiteX15" fmla="*/ 0 w 100718"/>
                  <a:gd name="connsiteY15" fmla="*/ 0 h 145359"/>
                  <a:gd name="connsiteX16" fmla="*/ 21432 w 100718"/>
                  <a:gd name="connsiteY16" fmla="*/ 0 h 14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718" h="145359">
                    <a:moveTo>
                      <a:pt x="21432" y="14"/>
                    </a:moveTo>
                    <a:lnTo>
                      <a:pt x="50258" y="89310"/>
                    </a:lnTo>
                    <a:lnTo>
                      <a:pt x="51861" y="89310"/>
                    </a:lnTo>
                    <a:lnTo>
                      <a:pt x="79893" y="14"/>
                    </a:lnTo>
                    <a:lnTo>
                      <a:pt x="100719" y="14"/>
                    </a:lnTo>
                    <a:lnTo>
                      <a:pt x="61682" y="119132"/>
                    </a:lnTo>
                    <a:cubicBezTo>
                      <a:pt x="58476" y="128736"/>
                      <a:pt x="54981" y="135509"/>
                      <a:pt x="51168" y="139452"/>
                    </a:cubicBezTo>
                    <a:cubicBezTo>
                      <a:pt x="47370" y="143381"/>
                      <a:pt x="41853" y="145359"/>
                      <a:pt x="34646" y="145359"/>
                    </a:cubicBezTo>
                    <a:lnTo>
                      <a:pt x="10224" y="145359"/>
                    </a:lnTo>
                    <a:lnTo>
                      <a:pt x="10224" y="127740"/>
                    </a:lnTo>
                    <a:lnTo>
                      <a:pt x="30443" y="127740"/>
                    </a:lnTo>
                    <a:cubicBezTo>
                      <a:pt x="33910" y="127740"/>
                      <a:pt x="36581" y="126772"/>
                      <a:pt x="38444" y="124837"/>
                    </a:cubicBezTo>
                    <a:cubicBezTo>
                      <a:pt x="40307" y="122901"/>
                      <a:pt x="42113" y="119537"/>
                      <a:pt x="43846" y="114728"/>
                    </a:cubicBezTo>
                    <a:lnTo>
                      <a:pt x="46648" y="107117"/>
                    </a:lnTo>
                    <a:lnTo>
                      <a:pt x="35239" y="107117"/>
                    </a:lnTo>
                    <a:lnTo>
                      <a:pt x="0" y="0"/>
                    </a:lnTo>
                    <a:lnTo>
                      <a:pt x="214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21" name="Forma libre: forma 220">
                <a:extLst>
                  <a:ext uri="{FF2B5EF4-FFF2-40B4-BE49-F238E27FC236}">
                    <a16:creationId xmlns:a16="http://schemas.microsoft.com/office/drawing/2014/main" id="{F52C4238-6E88-972F-519F-860A515F11FB}"/>
                  </a:ext>
                </a:extLst>
              </p:cNvPr>
              <p:cNvSpPr/>
              <p:nvPr/>
            </p:nvSpPr>
            <p:spPr>
              <a:xfrm>
                <a:off x="-1475019" y="3751741"/>
                <a:ext cx="131523" cy="153144"/>
              </a:xfrm>
              <a:custGeom>
                <a:avLst/>
                <a:gdLst>
                  <a:gd name="connsiteX0" fmla="*/ 34141 w 131523"/>
                  <a:gd name="connsiteY0" fmla="*/ 143655 h 153144"/>
                  <a:gd name="connsiteX1" fmla="*/ 9113 w 131523"/>
                  <a:gd name="connsiteY1" fmla="*/ 116923 h 153144"/>
                  <a:gd name="connsiteX2" fmla="*/ 0 w 131523"/>
                  <a:gd name="connsiteY2" fmla="*/ 77482 h 153144"/>
                  <a:gd name="connsiteX3" fmla="*/ 8911 w 131523"/>
                  <a:gd name="connsiteY3" fmla="*/ 37940 h 153144"/>
                  <a:gd name="connsiteX4" fmla="*/ 33433 w 131523"/>
                  <a:gd name="connsiteY4" fmla="*/ 10109 h 153144"/>
                  <a:gd name="connsiteX5" fmla="*/ 68470 w 131523"/>
                  <a:gd name="connsiteY5" fmla="*/ 0 h 153144"/>
                  <a:gd name="connsiteX6" fmla="*/ 106409 w 131523"/>
                  <a:gd name="connsiteY6" fmla="*/ 12608 h 153144"/>
                  <a:gd name="connsiteX7" fmla="*/ 129127 w 131523"/>
                  <a:gd name="connsiteY7" fmla="*/ 48251 h 153144"/>
                  <a:gd name="connsiteX8" fmla="*/ 109500 w 131523"/>
                  <a:gd name="connsiteY8" fmla="*/ 55458 h 153144"/>
                  <a:gd name="connsiteX9" fmla="*/ 93989 w 131523"/>
                  <a:gd name="connsiteY9" fmla="*/ 29924 h 153144"/>
                  <a:gd name="connsiteX10" fmla="*/ 68455 w 131523"/>
                  <a:gd name="connsiteY10" fmla="*/ 21216 h 153144"/>
                  <a:gd name="connsiteX11" fmla="*/ 45232 w 131523"/>
                  <a:gd name="connsiteY11" fmla="*/ 28220 h 153144"/>
                  <a:gd name="connsiteX12" fmla="*/ 28407 w 131523"/>
                  <a:gd name="connsiteY12" fmla="*/ 48034 h 153144"/>
                  <a:gd name="connsiteX13" fmla="*/ 22198 w 131523"/>
                  <a:gd name="connsiteY13" fmla="*/ 77467 h 153144"/>
                  <a:gd name="connsiteX14" fmla="*/ 27902 w 131523"/>
                  <a:gd name="connsiteY14" fmla="*/ 104691 h 153144"/>
                  <a:gd name="connsiteX15" fmla="*/ 44626 w 131523"/>
                  <a:gd name="connsiteY15" fmla="*/ 124505 h 153144"/>
                  <a:gd name="connsiteX16" fmla="*/ 71055 w 131523"/>
                  <a:gd name="connsiteY16" fmla="*/ 131914 h 153144"/>
                  <a:gd name="connsiteX17" fmla="*/ 114901 w 131523"/>
                  <a:gd name="connsiteY17" fmla="*/ 103088 h 153144"/>
                  <a:gd name="connsiteX18" fmla="*/ 131524 w 131523"/>
                  <a:gd name="connsiteY18" fmla="*/ 113096 h 153144"/>
                  <a:gd name="connsiteX19" fmla="*/ 106193 w 131523"/>
                  <a:gd name="connsiteY19" fmla="*/ 142832 h 153144"/>
                  <a:gd name="connsiteX20" fmla="*/ 69654 w 131523"/>
                  <a:gd name="connsiteY20" fmla="*/ 153144 h 153144"/>
                  <a:gd name="connsiteX21" fmla="*/ 34141 w 131523"/>
                  <a:gd name="connsiteY21" fmla="*/ 143655 h 15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523" h="153144">
                    <a:moveTo>
                      <a:pt x="34141" y="143655"/>
                    </a:moveTo>
                    <a:cubicBezTo>
                      <a:pt x="23526" y="137315"/>
                      <a:pt x="15193" y="128404"/>
                      <a:pt x="9113" y="116923"/>
                    </a:cubicBezTo>
                    <a:cubicBezTo>
                      <a:pt x="3033" y="105442"/>
                      <a:pt x="0" y="92299"/>
                      <a:pt x="0" y="77482"/>
                    </a:cubicBezTo>
                    <a:cubicBezTo>
                      <a:pt x="0" y="62938"/>
                      <a:pt x="2975" y="49753"/>
                      <a:pt x="8911" y="37940"/>
                    </a:cubicBezTo>
                    <a:cubicBezTo>
                      <a:pt x="14847" y="26126"/>
                      <a:pt x="23021" y="16854"/>
                      <a:pt x="33433" y="10109"/>
                    </a:cubicBezTo>
                    <a:cubicBezTo>
                      <a:pt x="43846" y="3365"/>
                      <a:pt x="55515" y="0"/>
                      <a:pt x="68470" y="0"/>
                    </a:cubicBezTo>
                    <a:cubicBezTo>
                      <a:pt x="83418" y="0"/>
                      <a:pt x="96069" y="4203"/>
                      <a:pt x="106409" y="12608"/>
                    </a:cubicBezTo>
                    <a:cubicBezTo>
                      <a:pt x="116750" y="21013"/>
                      <a:pt x="124332" y="32899"/>
                      <a:pt x="129127" y="48251"/>
                    </a:cubicBezTo>
                    <a:lnTo>
                      <a:pt x="109500" y="55458"/>
                    </a:lnTo>
                    <a:cubicBezTo>
                      <a:pt x="106034" y="44250"/>
                      <a:pt x="100863" y="35730"/>
                      <a:pt x="93989" y="29924"/>
                    </a:cubicBezTo>
                    <a:cubicBezTo>
                      <a:pt x="87114" y="24118"/>
                      <a:pt x="78608" y="21216"/>
                      <a:pt x="68455" y="21216"/>
                    </a:cubicBezTo>
                    <a:cubicBezTo>
                      <a:pt x="60050" y="21216"/>
                      <a:pt x="52310" y="23555"/>
                      <a:pt x="45232" y="28220"/>
                    </a:cubicBezTo>
                    <a:cubicBezTo>
                      <a:pt x="38156" y="32899"/>
                      <a:pt x="32552" y="39499"/>
                      <a:pt x="28407" y="48034"/>
                    </a:cubicBezTo>
                    <a:cubicBezTo>
                      <a:pt x="24263" y="56584"/>
                      <a:pt x="22198" y="66390"/>
                      <a:pt x="22198" y="77467"/>
                    </a:cubicBezTo>
                    <a:cubicBezTo>
                      <a:pt x="22198" y="87346"/>
                      <a:pt x="24104" y="96415"/>
                      <a:pt x="27902" y="104691"/>
                    </a:cubicBezTo>
                    <a:cubicBezTo>
                      <a:pt x="31701" y="112966"/>
                      <a:pt x="37275" y="119580"/>
                      <a:pt x="44626" y="124505"/>
                    </a:cubicBezTo>
                    <a:cubicBezTo>
                      <a:pt x="51963" y="129445"/>
                      <a:pt x="60772" y="131914"/>
                      <a:pt x="71055" y="131914"/>
                    </a:cubicBezTo>
                    <a:cubicBezTo>
                      <a:pt x="90812" y="131914"/>
                      <a:pt x="105427" y="122310"/>
                      <a:pt x="114901" y="103088"/>
                    </a:cubicBezTo>
                    <a:lnTo>
                      <a:pt x="131524" y="113096"/>
                    </a:lnTo>
                    <a:cubicBezTo>
                      <a:pt x="125516" y="126050"/>
                      <a:pt x="117068" y="135958"/>
                      <a:pt x="106193" y="142832"/>
                    </a:cubicBezTo>
                    <a:cubicBezTo>
                      <a:pt x="95318" y="149706"/>
                      <a:pt x="83129" y="153144"/>
                      <a:pt x="69654" y="153144"/>
                    </a:cubicBezTo>
                    <a:cubicBezTo>
                      <a:pt x="56598" y="153158"/>
                      <a:pt x="44756" y="149996"/>
                      <a:pt x="34141" y="143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22" name="Forma libre: forma 221">
                <a:extLst>
                  <a:ext uri="{FF2B5EF4-FFF2-40B4-BE49-F238E27FC236}">
                    <a16:creationId xmlns:a16="http://schemas.microsoft.com/office/drawing/2014/main" id="{6D6153B6-064B-4FB0-C673-587A1DCD102F}"/>
                  </a:ext>
                </a:extLst>
              </p:cNvPr>
              <p:cNvSpPr/>
              <p:nvPr/>
            </p:nvSpPr>
            <p:spPr>
              <a:xfrm>
                <a:off x="-1328417" y="3794794"/>
                <a:ext cx="92487" cy="110322"/>
              </a:xfrm>
              <a:custGeom>
                <a:avLst/>
                <a:gdLst>
                  <a:gd name="connsiteX0" fmla="*/ 9315 w 92487"/>
                  <a:gd name="connsiteY0" fmla="*/ 98899 h 110322"/>
                  <a:gd name="connsiteX1" fmla="*/ 0 w 92487"/>
                  <a:gd name="connsiteY1" fmla="*/ 67473 h 110322"/>
                  <a:gd name="connsiteX2" fmla="*/ 0 w 92487"/>
                  <a:gd name="connsiteY2" fmla="*/ 0 h 110322"/>
                  <a:gd name="connsiteX3" fmla="*/ 21822 w 92487"/>
                  <a:gd name="connsiteY3" fmla="*/ 0 h 110322"/>
                  <a:gd name="connsiteX4" fmla="*/ 21822 w 92487"/>
                  <a:gd name="connsiteY4" fmla="*/ 64065 h 110322"/>
                  <a:gd name="connsiteX5" fmla="*/ 27223 w 92487"/>
                  <a:gd name="connsiteY5" fmla="*/ 85093 h 110322"/>
                  <a:gd name="connsiteX6" fmla="*/ 43441 w 92487"/>
                  <a:gd name="connsiteY6" fmla="*/ 91692 h 110322"/>
                  <a:gd name="connsiteX7" fmla="*/ 63964 w 92487"/>
                  <a:gd name="connsiteY7" fmla="*/ 80789 h 110322"/>
                  <a:gd name="connsiteX8" fmla="*/ 70665 w 92487"/>
                  <a:gd name="connsiteY8" fmla="*/ 55861 h 110322"/>
                  <a:gd name="connsiteX9" fmla="*/ 70665 w 92487"/>
                  <a:gd name="connsiteY9" fmla="*/ 0 h 110322"/>
                  <a:gd name="connsiteX10" fmla="*/ 92487 w 92487"/>
                  <a:gd name="connsiteY10" fmla="*/ 0 h 110322"/>
                  <a:gd name="connsiteX11" fmla="*/ 92487 w 92487"/>
                  <a:gd name="connsiteY11" fmla="*/ 107117 h 110322"/>
                  <a:gd name="connsiteX12" fmla="*/ 73466 w 92487"/>
                  <a:gd name="connsiteY12" fmla="*/ 107117 h 110322"/>
                  <a:gd name="connsiteX13" fmla="*/ 73466 w 92487"/>
                  <a:gd name="connsiteY13" fmla="*/ 85497 h 110322"/>
                  <a:gd name="connsiteX14" fmla="*/ 71863 w 92487"/>
                  <a:gd name="connsiteY14" fmla="*/ 85497 h 110322"/>
                  <a:gd name="connsiteX15" fmla="*/ 57956 w 92487"/>
                  <a:gd name="connsiteY15" fmla="*/ 103318 h 110322"/>
                  <a:gd name="connsiteX16" fmla="*/ 36033 w 92487"/>
                  <a:gd name="connsiteY16" fmla="*/ 110323 h 110322"/>
                  <a:gd name="connsiteX17" fmla="*/ 9315 w 92487"/>
                  <a:gd name="connsiteY17" fmla="*/ 98899 h 11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487" h="110322">
                    <a:moveTo>
                      <a:pt x="9315" y="98899"/>
                    </a:moveTo>
                    <a:cubicBezTo>
                      <a:pt x="3105" y="91288"/>
                      <a:pt x="0" y="80818"/>
                      <a:pt x="0" y="67473"/>
                    </a:cubicBez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64065"/>
                    </a:lnTo>
                    <a:cubicBezTo>
                      <a:pt x="21822" y="73669"/>
                      <a:pt x="23627" y="80687"/>
                      <a:pt x="27223" y="85093"/>
                    </a:cubicBezTo>
                    <a:cubicBezTo>
                      <a:pt x="30819" y="89497"/>
                      <a:pt x="36235" y="91692"/>
                      <a:pt x="43441" y="91692"/>
                    </a:cubicBezTo>
                    <a:cubicBezTo>
                      <a:pt x="52656" y="91692"/>
                      <a:pt x="59487" y="88053"/>
                      <a:pt x="63964" y="80789"/>
                    </a:cubicBezTo>
                    <a:cubicBezTo>
                      <a:pt x="68440" y="73510"/>
                      <a:pt x="70665" y="65206"/>
                      <a:pt x="70665" y="55861"/>
                    </a:cubicBezTo>
                    <a:lnTo>
                      <a:pt x="70665" y="0"/>
                    </a:lnTo>
                    <a:lnTo>
                      <a:pt x="92487" y="0"/>
                    </a:lnTo>
                    <a:lnTo>
                      <a:pt x="92487" y="107117"/>
                    </a:lnTo>
                    <a:lnTo>
                      <a:pt x="73466" y="107117"/>
                    </a:lnTo>
                    <a:lnTo>
                      <a:pt x="73466" y="85497"/>
                    </a:lnTo>
                    <a:lnTo>
                      <a:pt x="71863" y="85497"/>
                    </a:lnTo>
                    <a:cubicBezTo>
                      <a:pt x="68658" y="92704"/>
                      <a:pt x="64021" y="98639"/>
                      <a:pt x="57956" y="103318"/>
                    </a:cubicBezTo>
                    <a:cubicBezTo>
                      <a:pt x="51876" y="107983"/>
                      <a:pt x="44568" y="110323"/>
                      <a:pt x="36033" y="110323"/>
                    </a:cubicBezTo>
                    <a:cubicBezTo>
                      <a:pt x="24421" y="110308"/>
                      <a:pt x="15510" y="106510"/>
                      <a:pt x="9315" y="98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23" name="Forma libre: forma 222">
                <a:extLst>
                  <a:ext uri="{FF2B5EF4-FFF2-40B4-BE49-F238E27FC236}">
                    <a16:creationId xmlns:a16="http://schemas.microsoft.com/office/drawing/2014/main" id="{0D63C64E-DFA2-F379-C4E0-06AD97AD6EE1}"/>
                  </a:ext>
                </a:extLst>
              </p:cNvPr>
              <p:cNvSpPr/>
              <p:nvPr/>
            </p:nvSpPr>
            <p:spPr>
              <a:xfrm>
                <a:off x="-1213820" y="3754947"/>
                <a:ext cx="40236" cy="146948"/>
              </a:xfrm>
              <a:custGeom>
                <a:avLst/>
                <a:gdLst>
                  <a:gd name="connsiteX0" fmla="*/ 0 w 40236"/>
                  <a:gd name="connsiteY0" fmla="*/ 123523 h 146948"/>
                  <a:gd name="connsiteX1" fmla="*/ 0 w 40236"/>
                  <a:gd name="connsiteY1" fmla="*/ 0 h 146948"/>
                  <a:gd name="connsiteX2" fmla="*/ 21822 w 40236"/>
                  <a:gd name="connsiteY2" fmla="*/ 0 h 146948"/>
                  <a:gd name="connsiteX3" fmla="*/ 21822 w 40236"/>
                  <a:gd name="connsiteY3" fmla="*/ 122325 h 146948"/>
                  <a:gd name="connsiteX4" fmla="*/ 22617 w 40236"/>
                  <a:gd name="connsiteY4" fmla="*/ 126426 h 146948"/>
                  <a:gd name="connsiteX5" fmla="*/ 25823 w 40236"/>
                  <a:gd name="connsiteY5" fmla="*/ 127524 h 146948"/>
                  <a:gd name="connsiteX6" fmla="*/ 40236 w 40236"/>
                  <a:gd name="connsiteY6" fmla="*/ 127524 h 146948"/>
                  <a:gd name="connsiteX7" fmla="*/ 40236 w 40236"/>
                  <a:gd name="connsiteY7" fmla="*/ 146948 h 146948"/>
                  <a:gd name="connsiteX8" fmla="*/ 18414 w 40236"/>
                  <a:gd name="connsiteY8" fmla="*/ 146948 h 146948"/>
                  <a:gd name="connsiteX9" fmla="*/ 0 w 40236"/>
                  <a:gd name="connsiteY9" fmla="*/ 123523 h 14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36" h="146948">
                    <a:moveTo>
                      <a:pt x="0" y="123523"/>
                    </a:move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122325"/>
                    </a:lnTo>
                    <a:cubicBezTo>
                      <a:pt x="21822" y="124332"/>
                      <a:pt x="22082" y="125690"/>
                      <a:pt x="22617" y="126426"/>
                    </a:cubicBezTo>
                    <a:cubicBezTo>
                      <a:pt x="23151" y="127163"/>
                      <a:pt x="24219" y="127524"/>
                      <a:pt x="25823" y="127524"/>
                    </a:cubicBezTo>
                    <a:lnTo>
                      <a:pt x="40236" y="127524"/>
                    </a:lnTo>
                    <a:lnTo>
                      <a:pt x="40236" y="146948"/>
                    </a:lnTo>
                    <a:lnTo>
                      <a:pt x="18414" y="146948"/>
                    </a:lnTo>
                    <a:cubicBezTo>
                      <a:pt x="6138" y="146948"/>
                      <a:pt x="0" y="139150"/>
                      <a:pt x="0" y="123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24" name="Forma libre: forma 223">
                <a:extLst>
                  <a:ext uri="{FF2B5EF4-FFF2-40B4-BE49-F238E27FC236}">
                    <a16:creationId xmlns:a16="http://schemas.microsoft.com/office/drawing/2014/main" id="{8DC5A265-69B9-073A-1AFB-3CF85332D5BB}"/>
                  </a:ext>
                </a:extLst>
              </p:cNvPr>
              <p:cNvSpPr/>
              <p:nvPr/>
            </p:nvSpPr>
            <p:spPr>
              <a:xfrm>
                <a:off x="-1175245" y="3770762"/>
                <a:ext cx="64874" cy="131119"/>
              </a:xfrm>
              <a:custGeom>
                <a:avLst/>
                <a:gdLst>
                  <a:gd name="connsiteX0" fmla="*/ 16826 w 64874"/>
                  <a:gd name="connsiteY0" fmla="*/ 107709 h 131119"/>
                  <a:gd name="connsiteX1" fmla="*/ 16623 w 64874"/>
                  <a:gd name="connsiteY1" fmla="*/ 41434 h 131119"/>
                  <a:gd name="connsiteX2" fmla="*/ 0 w 64874"/>
                  <a:gd name="connsiteY2" fmla="*/ 41434 h 131119"/>
                  <a:gd name="connsiteX3" fmla="*/ 0 w 64874"/>
                  <a:gd name="connsiteY3" fmla="*/ 24017 h 131119"/>
                  <a:gd name="connsiteX4" fmla="*/ 16623 w 64874"/>
                  <a:gd name="connsiteY4" fmla="*/ 24017 h 131119"/>
                  <a:gd name="connsiteX5" fmla="*/ 18024 w 64874"/>
                  <a:gd name="connsiteY5" fmla="*/ 0 h 131119"/>
                  <a:gd name="connsiteX6" fmla="*/ 38243 w 64874"/>
                  <a:gd name="connsiteY6" fmla="*/ 0 h 131119"/>
                  <a:gd name="connsiteX7" fmla="*/ 38243 w 64874"/>
                  <a:gd name="connsiteY7" fmla="*/ 24017 h 131119"/>
                  <a:gd name="connsiteX8" fmla="*/ 64874 w 64874"/>
                  <a:gd name="connsiteY8" fmla="*/ 24017 h 131119"/>
                  <a:gd name="connsiteX9" fmla="*/ 64874 w 64874"/>
                  <a:gd name="connsiteY9" fmla="*/ 41434 h 131119"/>
                  <a:gd name="connsiteX10" fmla="*/ 38445 w 64874"/>
                  <a:gd name="connsiteY10" fmla="*/ 41434 h 131119"/>
                  <a:gd name="connsiteX11" fmla="*/ 38445 w 64874"/>
                  <a:gd name="connsiteY11" fmla="*/ 106495 h 131119"/>
                  <a:gd name="connsiteX12" fmla="*/ 39341 w 64874"/>
                  <a:gd name="connsiteY12" fmla="*/ 110598 h 131119"/>
                  <a:gd name="connsiteX13" fmla="*/ 42648 w 64874"/>
                  <a:gd name="connsiteY13" fmla="*/ 111695 h 131119"/>
                  <a:gd name="connsiteX14" fmla="*/ 64874 w 64874"/>
                  <a:gd name="connsiteY14" fmla="*/ 111695 h 131119"/>
                  <a:gd name="connsiteX15" fmla="*/ 64874 w 64874"/>
                  <a:gd name="connsiteY15" fmla="*/ 131120 h 131119"/>
                  <a:gd name="connsiteX16" fmla="*/ 35037 w 64874"/>
                  <a:gd name="connsiteY16" fmla="*/ 131120 h 131119"/>
                  <a:gd name="connsiteX17" fmla="*/ 16826 w 64874"/>
                  <a:gd name="connsiteY17" fmla="*/ 107709 h 1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874" h="131119">
                    <a:moveTo>
                      <a:pt x="16826" y="107709"/>
                    </a:moveTo>
                    <a:lnTo>
                      <a:pt x="16623" y="41434"/>
                    </a:lnTo>
                    <a:lnTo>
                      <a:pt x="0" y="41434"/>
                    </a:lnTo>
                    <a:lnTo>
                      <a:pt x="0" y="24017"/>
                    </a:lnTo>
                    <a:lnTo>
                      <a:pt x="16623" y="24017"/>
                    </a:lnTo>
                    <a:lnTo>
                      <a:pt x="18024" y="0"/>
                    </a:lnTo>
                    <a:lnTo>
                      <a:pt x="38243" y="0"/>
                    </a:lnTo>
                    <a:lnTo>
                      <a:pt x="38243" y="24017"/>
                    </a:lnTo>
                    <a:lnTo>
                      <a:pt x="64874" y="24017"/>
                    </a:lnTo>
                    <a:lnTo>
                      <a:pt x="64874" y="41434"/>
                    </a:lnTo>
                    <a:lnTo>
                      <a:pt x="38445" y="41434"/>
                    </a:lnTo>
                    <a:lnTo>
                      <a:pt x="38445" y="106495"/>
                    </a:lnTo>
                    <a:cubicBezTo>
                      <a:pt x="38445" y="108503"/>
                      <a:pt x="38748" y="109861"/>
                      <a:pt x="39341" y="110598"/>
                    </a:cubicBezTo>
                    <a:cubicBezTo>
                      <a:pt x="39947" y="111334"/>
                      <a:pt x="41045" y="111695"/>
                      <a:pt x="42648" y="111695"/>
                    </a:cubicBezTo>
                    <a:lnTo>
                      <a:pt x="64874" y="111695"/>
                    </a:lnTo>
                    <a:lnTo>
                      <a:pt x="64874" y="131120"/>
                    </a:lnTo>
                    <a:lnTo>
                      <a:pt x="35037" y="131120"/>
                    </a:lnTo>
                    <a:cubicBezTo>
                      <a:pt x="22891" y="131134"/>
                      <a:pt x="16826" y="123335"/>
                      <a:pt x="16826" y="107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25" name="Forma libre: forma 224">
                <a:extLst>
                  <a:ext uri="{FF2B5EF4-FFF2-40B4-BE49-F238E27FC236}">
                    <a16:creationId xmlns:a16="http://schemas.microsoft.com/office/drawing/2014/main" id="{3F6A1EDB-B048-5617-B521-A3E75D9631D5}"/>
                  </a:ext>
                </a:extLst>
              </p:cNvPr>
              <p:cNvSpPr/>
              <p:nvPr/>
            </p:nvSpPr>
            <p:spPr>
              <a:xfrm>
                <a:off x="-1098471" y="3794794"/>
                <a:ext cx="92487" cy="110322"/>
              </a:xfrm>
              <a:custGeom>
                <a:avLst/>
                <a:gdLst>
                  <a:gd name="connsiteX0" fmla="*/ 9315 w 92487"/>
                  <a:gd name="connsiteY0" fmla="*/ 98899 h 110322"/>
                  <a:gd name="connsiteX1" fmla="*/ 0 w 92487"/>
                  <a:gd name="connsiteY1" fmla="*/ 67473 h 110322"/>
                  <a:gd name="connsiteX2" fmla="*/ 0 w 92487"/>
                  <a:gd name="connsiteY2" fmla="*/ 0 h 110322"/>
                  <a:gd name="connsiteX3" fmla="*/ 21822 w 92487"/>
                  <a:gd name="connsiteY3" fmla="*/ 0 h 110322"/>
                  <a:gd name="connsiteX4" fmla="*/ 21822 w 92487"/>
                  <a:gd name="connsiteY4" fmla="*/ 64065 h 110322"/>
                  <a:gd name="connsiteX5" fmla="*/ 27223 w 92487"/>
                  <a:gd name="connsiteY5" fmla="*/ 85093 h 110322"/>
                  <a:gd name="connsiteX6" fmla="*/ 43442 w 92487"/>
                  <a:gd name="connsiteY6" fmla="*/ 91692 h 110322"/>
                  <a:gd name="connsiteX7" fmla="*/ 63964 w 92487"/>
                  <a:gd name="connsiteY7" fmla="*/ 80789 h 110322"/>
                  <a:gd name="connsiteX8" fmla="*/ 70665 w 92487"/>
                  <a:gd name="connsiteY8" fmla="*/ 55861 h 110322"/>
                  <a:gd name="connsiteX9" fmla="*/ 70665 w 92487"/>
                  <a:gd name="connsiteY9" fmla="*/ 0 h 110322"/>
                  <a:gd name="connsiteX10" fmla="*/ 92487 w 92487"/>
                  <a:gd name="connsiteY10" fmla="*/ 0 h 110322"/>
                  <a:gd name="connsiteX11" fmla="*/ 92487 w 92487"/>
                  <a:gd name="connsiteY11" fmla="*/ 107117 h 110322"/>
                  <a:gd name="connsiteX12" fmla="*/ 73467 w 92487"/>
                  <a:gd name="connsiteY12" fmla="*/ 107117 h 110322"/>
                  <a:gd name="connsiteX13" fmla="*/ 73467 w 92487"/>
                  <a:gd name="connsiteY13" fmla="*/ 85497 h 110322"/>
                  <a:gd name="connsiteX14" fmla="*/ 71864 w 92487"/>
                  <a:gd name="connsiteY14" fmla="*/ 85497 h 110322"/>
                  <a:gd name="connsiteX15" fmla="*/ 57956 w 92487"/>
                  <a:gd name="connsiteY15" fmla="*/ 103318 h 110322"/>
                  <a:gd name="connsiteX16" fmla="*/ 36033 w 92487"/>
                  <a:gd name="connsiteY16" fmla="*/ 110323 h 110322"/>
                  <a:gd name="connsiteX17" fmla="*/ 9315 w 92487"/>
                  <a:gd name="connsiteY17" fmla="*/ 98899 h 11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487" h="110322">
                    <a:moveTo>
                      <a:pt x="9315" y="98899"/>
                    </a:moveTo>
                    <a:cubicBezTo>
                      <a:pt x="3105" y="91288"/>
                      <a:pt x="0" y="80818"/>
                      <a:pt x="0" y="67473"/>
                    </a:cubicBez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64065"/>
                    </a:lnTo>
                    <a:cubicBezTo>
                      <a:pt x="21822" y="73669"/>
                      <a:pt x="23627" y="80687"/>
                      <a:pt x="27223" y="85093"/>
                    </a:cubicBezTo>
                    <a:cubicBezTo>
                      <a:pt x="30819" y="89497"/>
                      <a:pt x="36235" y="91692"/>
                      <a:pt x="43442" y="91692"/>
                    </a:cubicBezTo>
                    <a:cubicBezTo>
                      <a:pt x="52656" y="91692"/>
                      <a:pt x="59487" y="88053"/>
                      <a:pt x="63964" y="80789"/>
                    </a:cubicBezTo>
                    <a:cubicBezTo>
                      <a:pt x="68426" y="73510"/>
                      <a:pt x="70665" y="65206"/>
                      <a:pt x="70665" y="55861"/>
                    </a:cubicBezTo>
                    <a:lnTo>
                      <a:pt x="70665" y="0"/>
                    </a:lnTo>
                    <a:lnTo>
                      <a:pt x="92487" y="0"/>
                    </a:lnTo>
                    <a:lnTo>
                      <a:pt x="92487" y="107117"/>
                    </a:lnTo>
                    <a:lnTo>
                      <a:pt x="73467" y="107117"/>
                    </a:lnTo>
                    <a:lnTo>
                      <a:pt x="73467" y="85497"/>
                    </a:lnTo>
                    <a:lnTo>
                      <a:pt x="71864" y="85497"/>
                    </a:lnTo>
                    <a:cubicBezTo>
                      <a:pt x="68658" y="92704"/>
                      <a:pt x="64022" y="98639"/>
                      <a:pt x="57956" y="103318"/>
                    </a:cubicBezTo>
                    <a:cubicBezTo>
                      <a:pt x="51876" y="107983"/>
                      <a:pt x="44568" y="110323"/>
                      <a:pt x="36033" y="110323"/>
                    </a:cubicBezTo>
                    <a:cubicBezTo>
                      <a:pt x="24436" y="110308"/>
                      <a:pt x="15525" y="106510"/>
                      <a:pt x="9315" y="98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26" name="Forma libre: forma 225">
                <a:extLst>
                  <a:ext uri="{FF2B5EF4-FFF2-40B4-BE49-F238E27FC236}">
                    <a16:creationId xmlns:a16="http://schemas.microsoft.com/office/drawing/2014/main" id="{B938015D-58F1-481B-28F1-337E255D8465}"/>
                  </a:ext>
                </a:extLst>
              </p:cNvPr>
              <p:cNvSpPr/>
              <p:nvPr/>
            </p:nvSpPr>
            <p:spPr>
              <a:xfrm>
                <a:off x="-983830" y="3794591"/>
                <a:ext cx="56252" cy="107304"/>
              </a:xfrm>
              <a:custGeom>
                <a:avLst/>
                <a:gdLst>
                  <a:gd name="connsiteX0" fmla="*/ 0 w 56252"/>
                  <a:gd name="connsiteY0" fmla="*/ 188 h 107304"/>
                  <a:gd name="connsiteX1" fmla="*/ 19425 w 56252"/>
                  <a:gd name="connsiteY1" fmla="*/ 188 h 107304"/>
                  <a:gd name="connsiteX2" fmla="*/ 19425 w 56252"/>
                  <a:gd name="connsiteY2" fmla="*/ 19814 h 107304"/>
                  <a:gd name="connsiteX3" fmla="*/ 20826 w 56252"/>
                  <a:gd name="connsiteY3" fmla="*/ 19814 h 107304"/>
                  <a:gd name="connsiteX4" fmla="*/ 49450 w 56252"/>
                  <a:gd name="connsiteY4" fmla="*/ 0 h 107304"/>
                  <a:gd name="connsiteX5" fmla="*/ 56252 w 56252"/>
                  <a:gd name="connsiteY5" fmla="*/ 0 h 107304"/>
                  <a:gd name="connsiteX6" fmla="*/ 56252 w 56252"/>
                  <a:gd name="connsiteY6" fmla="*/ 23829 h 107304"/>
                  <a:gd name="connsiteX7" fmla="*/ 42041 w 56252"/>
                  <a:gd name="connsiteY7" fmla="*/ 23829 h 107304"/>
                  <a:gd name="connsiteX8" fmla="*/ 26530 w 56252"/>
                  <a:gd name="connsiteY8" fmla="*/ 29130 h 107304"/>
                  <a:gd name="connsiteX9" fmla="*/ 21822 w 56252"/>
                  <a:gd name="connsiteY9" fmla="*/ 45247 h 107304"/>
                  <a:gd name="connsiteX10" fmla="*/ 21822 w 56252"/>
                  <a:gd name="connsiteY10" fmla="*/ 107304 h 107304"/>
                  <a:gd name="connsiteX11" fmla="*/ 0 w 56252"/>
                  <a:gd name="connsiteY11" fmla="*/ 107304 h 107304"/>
                  <a:gd name="connsiteX12" fmla="*/ 0 w 56252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2" h="107304">
                    <a:moveTo>
                      <a:pt x="0" y="188"/>
                    </a:moveTo>
                    <a:lnTo>
                      <a:pt x="19425" y="188"/>
                    </a:lnTo>
                    <a:lnTo>
                      <a:pt x="19425" y="19814"/>
                    </a:lnTo>
                    <a:lnTo>
                      <a:pt x="20826" y="19814"/>
                    </a:lnTo>
                    <a:cubicBezTo>
                      <a:pt x="24566" y="6600"/>
                      <a:pt x="34112" y="0"/>
                      <a:pt x="49450" y="0"/>
                    </a:cubicBezTo>
                    <a:lnTo>
                      <a:pt x="56252" y="0"/>
                    </a:lnTo>
                    <a:lnTo>
                      <a:pt x="56252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0"/>
                      <a:pt x="21822" y="45247"/>
                    </a:cubicBezTo>
                    <a:lnTo>
                      <a:pt x="21822" y="107304"/>
                    </a:lnTo>
                    <a:lnTo>
                      <a:pt x="0" y="107304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27" name="Forma libre: forma 226">
                <a:extLst>
                  <a:ext uri="{FF2B5EF4-FFF2-40B4-BE49-F238E27FC236}">
                    <a16:creationId xmlns:a16="http://schemas.microsoft.com/office/drawing/2014/main" id="{C9483670-DD38-3D8C-A5C9-033639AD64A7}"/>
                  </a:ext>
                </a:extLst>
              </p:cNvPr>
              <p:cNvSpPr/>
              <p:nvPr/>
            </p:nvSpPr>
            <p:spPr>
              <a:xfrm>
                <a:off x="-923159" y="3791775"/>
                <a:ext cx="100878" cy="112734"/>
              </a:xfrm>
              <a:custGeom>
                <a:avLst/>
                <a:gdLst>
                  <a:gd name="connsiteX0" fmla="*/ 9604 w 100878"/>
                  <a:gd name="connsiteY0" fmla="*/ 104618 h 112734"/>
                  <a:gd name="connsiteX1" fmla="*/ 0 w 100878"/>
                  <a:gd name="connsiteY1" fmla="*/ 82897 h 112734"/>
                  <a:gd name="connsiteX2" fmla="*/ 6109 w 100878"/>
                  <a:gd name="connsiteY2" fmla="*/ 64874 h 112734"/>
                  <a:gd name="connsiteX3" fmla="*/ 22327 w 100878"/>
                  <a:gd name="connsiteY3" fmla="*/ 53364 h 112734"/>
                  <a:gd name="connsiteX4" fmla="*/ 44251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2 w 100878"/>
                  <a:gd name="connsiteY7" fmla="*/ 25245 h 112734"/>
                  <a:gd name="connsiteX8" fmla="*/ 48655 w 100878"/>
                  <a:gd name="connsiteY8" fmla="*/ 18833 h 112734"/>
                  <a:gd name="connsiteX9" fmla="*/ 32033 w 100878"/>
                  <a:gd name="connsiteY9" fmla="*/ 24032 h 112734"/>
                  <a:gd name="connsiteX10" fmla="*/ 20825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1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3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2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1 w 100878"/>
                  <a:gd name="connsiteY22" fmla="*/ 87707 h 112734"/>
                  <a:gd name="connsiteX23" fmla="*/ 72456 w 100878"/>
                  <a:gd name="connsiteY23" fmla="*/ 87707 h 112734"/>
                  <a:gd name="connsiteX24" fmla="*/ 57147 w 100878"/>
                  <a:gd name="connsiteY24" fmla="*/ 105730 h 112734"/>
                  <a:gd name="connsiteX25" fmla="*/ 33621 w 100878"/>
                  <a:gd name="connsiteY25" fmla="*/ 112735 h 112734"/>
                  <a:gd name="connsiteX26" fmla="*/ 9604 w 100878"/>
                  <a:gd name="connsiteY26" fmla="*/ 104618 h 112734"/>
                  <a:gd name="connsiteX27" fmla="*/ 25923 w 100878"/>
                  <a:gd name="connsiteY27" fmla="*/ 90508 h 112734"/>
                  <a:gd name="connsiteX28" fmla="*/ 37838 w 100878"/>
                  <a:gd name="connsiteY28" fmla="*/ 93917 h 112734"/>
                  <a:gd name="connsiteX29" fmla="*/ 52252 w 100878"/>
                  <a:gd name="connsiteY29" fmla="*/ 89714 h 112734"/>
                  <a:gd name="connsiteX30" fmla="*/ 63964 w 100878"/>
                  <a:gd name="connsiteY30" fmla="*/ 78897 h 112734"/>
                  <a:gd name="connsiteX31" fmla="*/ 69467 w 100878"/>
                  <a:gd name="connsiteY31" fmla="*/ 65278 h 112734"/>
                  <a:gd name="connsiteX32" fmla="*/ 51645 w 100878"/>
                  <a:gd name="connsiteY32" fmla="*/ 65278 h 112734"/>
                  <a:gd name="connsiteX33" fmla="*/ 29419 w 100878"/>
                  <a:gd name="connsiteY33" fmla="*/ 69380 h 112734"/>
                  <a:gd name="connsiteX34" fmla="*/ 20811 w 100878"/>
                  <a:gd name="connsiteY34" fmla="*/ 81092 h 112734"/>
                  <a:gd name="connsiteX35" fmla="*/ 25923 w 100878"/>
                  <a:gd name="connsiteY35" fmla="*/ 90508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4" y="104618"/>
                    </a:moveTo>
                    <a:cubicBezTo>
                      <a:pt x="3192" y="99217"/>
                      <a:pt x="0" y="91981"/>
                      <a:pt x="0" y="82897"/>
                    </a:cubicBezTo>
                    <a:cubicBezTo>
                      <a:pt x="0" y="75965"/>
                      <a:pt x="2037" y="69957"/>
                      <a:pt x="6109" y="64874"/>
                    </a:cubicBezTo>
                    <a:cubicBezTo>
                      <a:pt x="10181" y="59805"/>
                      <a:pt x="15583" y="55963"/>
                      <a:pt x="22327" y="53364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3" y="29520"/>
                      <a:pt x="63472" y="25245"/>
                    </a:cubicBezTo>
                    <a:cubicBezTo>
                      <a:pt x="59473" y="20970"/>
                      <a:pt x="54533" y="18833"/>
                      <a:pt x="48655" y="18833"/>
                    </a:cubicBezTo>
                    <a:cubicBezTo>
                      <a:pt x="41853" y="18833"/>
                      <a:pt x="36308" y="20566"/>
                      <a:pt x="32033" y="24032"/>
                    </a:cubicBezTo>
                    <a:cubicBezTo>
                      <a:pt x="27757" y="27498"/>
                      <a:pt x="24032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7"/>
                      <a:pt x="20017" y="8810"/>
                    </a:cubicBezTo>
                    <a:cubicBezTo>
                      <a:pt x="28017" y="2932"/>
                      <a:pt x="37564" y="0"/>
                      <a:pt x="48641" y="0"/>
                    </a:cubicBezTo>
                    <a:cubicBezTo>
                      <a:pt x="61191" y="0"/>
                      <a:pt x="71199" y="3568"/>
                      <a:pt x="78666" y="10716"/>
                    </a:cubicBezTo>
                    <a:cubicBezTo>
                      <a:pt x="86133" y="17865"/>
                      <a:pt x="89873" y="27772"/>
                      <a:pt x="89873" y="40453"/>
                    </a:cubicBezTo>
                    <a:lnTo>
                      <a:pt x="89873" y="89108"/>
                    </a:lnTo>
                    <a:cubicBezTo>
                      <a:pt x="89873" y="91649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2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2"/>
                      <a:pt x="57147" y="105730"/>
                    </a:cubicBezTo>
                    <a:cubicBezTo>
                      <a:pt x="50273" y="110395"/>
                      <a:pt x="42431" y="112735"/>
                      <a:pt x="33621" y="112735"/>
                    </a:cubicBezTo>
                    <a:cubicBezTo>
                      <a:pt x="24017" y="112721"/>
                      <a:pt x="16016" y="110020"/>
                      <a:pt x="9604" y="104618"/>
                    </a:cubicBezTo>
                    <a:close/>
                    <a:moveTo>
                      <a:pt x="25923" y="90508"/>
                    </a:moveTo>
                    <a:cubicBezTo>
                      <a:pt x="29332" y="92776"/>
                      <a:pt x="33304" y="93917"/>
                      <a:pt x="37838" y="93917"/>
                    </a:cubicBezTo>
                    <a:cubicBezTo>
                      <a:pt x="42778" y="93917"/>
                      <a:pt x="47586" y="92516"/>
                      <a:pt x="52252" y="89714"/>
                    </a:cubicBezTo>
                    <a:cubicBezTo>
                      <a:pt x="56916" y="86913"/>
                      <a:pt x="60830" y="83302"/>
                      <a:pt x="63964" y="78897"/>
                    </a:cubicBezTo>
                    <a:cubicBezTo>
                      <a:pt x="67098" y="74492"/>
                      <a:pt x="68932" y="69957"/>
                      <a:pt x="69467" y="65278"/>
                    </a:cubicBezTo>
                    <a:lnTo>
                      <a:pt x="51645" y="65278"/>
                    </a:lnTo>
                    <a:cubicBezTo>
                      <a:pt x="42560" y="65278"/>
                      <a:pt x="35152" y="66650"/>
                      <a:pt x="29419" y="69380"/>
                    </a:cubicBezTo>
                    <a:cubicBezTo>
                      <a:pt x="23671" y="72124"/>
                      <a:pt x="20811" y="76023"/>
                      <a:pt x="20811" y="81092"/>
                    </a:cubicBezTo>
                    <a:cubicBezTo>
                      <a:pt x="20811" y="85093"/>
                      <a:pt x="22515" y="88241"/>
                      <a:pt x="25923" y="90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28" name="Forma libre: forma 227">
                <a:extLst>
                  <a:ext uri="{FF2B5EF4-FFF2-40B4-BE49-F238E27FC236}">
                    <a16:creationId xmlns:a16="http://schemas.microsoft.com/office/drawing/2014/main" id="{C4311290-F6B4-8376-9C06-DF57C1617EBA}"/>
                  </a:ext>
                </a:extLst>
              </p:cNvPr>
              <p:cNvSpPr/>
              <p:nvPr/>
            </p:nvSpPr>
            <p:spPr>
              <a:xfrm>
                <a:off x="-810250" y="3754947"/>
                <a:ext cx="40235" cy="146948"/>
              </a:xfrm>
              <a:custGeom>
                <a:avLst/>
                <a:gdLst>
                  <a:gd name="connsiteX0" fmla="*/ 0 w 40235"/>
                  <a:gd name="connsiteY0" fmla="*/ 123523 h 146948"/>
                  <a:gd name="connsiteX1" fmla="*/ 0 w 40235"/>
                  <a:gd name="connsiteY1" fmla="*/ 0 h 146948"/>
                  <a:gd name="connsiteX2" fmla="*/ 21822 w 40235"/>
                  <a:gd name="connsiteY2" fmla="*/ 0 h 146948"/>
                  <a:gd name="connsiteX3" fmla="*/ 21822 w 40235"/>
                  <a:gd name="connsiteY3" fmla="*/ 122325 h 146948"/>
                  <a:gd name="connsiteX4" fmla="*/ 22616 w 40235"/>
                  <a:gd name="connsiteY4" fmla="*/ 126426 h 146948"/>
                  <a:gd name="connsiteX5" fmla="*/ 25822 w 40235"/>
                  <a:gd name="connsiteY5" fmla="*/ 127524 h 146948"/>
                  <a:gd name="connsiteX6" fmla="*/ 40235 w 40235"/>
                  <a:gd name="connsiteY6" fmla="*/ 127524 h 146948"/>
                  <a:gd name="connsiteX7" fmla="*/ 40235 w 40235"/>
                  <a:gd name="connsiteY7" fmla="*/ 146948 h 146948"/>
                  <a:gd name="connsiteX8" fmla="*/ 18428 w 40235"/>
                  <a:gd name="connsiteY8" fmla="*/ 146948 h 146948"/>
                  <a:gd name="connsiteX9" fmla="*/ 0 w 40235"/>
                  <a:gd name="connsiteY9" fmla="*/ 123523 h 14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35" h="146948">
                    <a:moveTo>
                      <a:pt x="0" y="123523"/>
                    </a:move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122325"/>
                    </a:lnTo>
                    <a:cubicBezTo>
                      <a:pt x="21822" y="124332"/>
                      <a:pt x="22081" y="125690"/>
                      <a:pt x="22616" y="126426"/>
                    </a:cubicBezTo>
                    <a:cubicBezTo>
                      <a:pt x="23150" y="127163"/>
                      <a:pt x="24219" y="127524"/>
                      <a:pt x="25822" y="127524"/>
                    </a:cubicBezTo>
                    <a:lnTo>
                      <a:pt x="40235" y="127524"/>
                    </a:lnTo>
                    <a:lnTo>
                      <a:pt x="40235" y="146948"/>
                    </a:lnTo>
                    <a:lnTo>
                      <a:pt x="18428" y="146948"/>
                    </a:lnTo>
                    <a:cubicBezTo>
                      <a:pt x="6138" y="146948"/>
                      <a:pt x="0" y="139150"/>
                      <a:pt x="0" y="123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229" name="Gráfico 32">
              <a:extLst>
                <a:ext uri="{FF2B5EF4-FFF2-40B4-BE49-F238E27FC236}">
                  <a16:creationId xmlns:a16="http://schemas.microsoft.com/office/drawing/2014/main" id="{07C0EA77-73F9-D60B-1743-3A6CE9164F25}"/>
                </a:ext>
              </a:extLst>
            </p:cNvPr>
            <p:cNvGrpSpPr/>
            <p:nvPr/>
          </p:nvGrpSpPr>
          <p:grpSpPr>
            <a:xfrm>
              <a:off x="-2158476" y="3498197"/>
              <a:ext cx="375681" cy="409836"/>
              <a:chOff x="-2158476" y="3498197"/>
              <a:chExt cx="375681" cy="409836"/>
            </a:xfrm>
          </p:grpSpPr>
          <p:sp>
            <p:nvSpPr>
              <p:cNvPr id="230" name="Forma libre: forma 229">
                <a:extLst>
                  <a:ext uri="{FF2B5EF4-FFF2-40B4-BE49-F238E27FC236}">
                    <a16:creationId xmlns:a16="http://schemas.microsoft.com/office/drawing/2014/main" id="{D2E8AE00-C819-223F-703F-8855578582DD}"/>
                  </a:ext>
                </a:extLst>
              </p:cNvPr>
              <p:cNvSpPr/>
              <p:nvPr/>
            </p:nvSpPr>
            <p:spPr>
              <a:xfrm>
                <a:off x="-2158476" y="3634804"/>
                <a:ext cx="375681" cy="273229"/>
              </a:xfrm>
              <a:custGeom>
                <a:avLst/>
                <a:gdLst>
                  <a:gd name="connsiteX0" fmla="*/ 324455 w 375681"/>
                  <a:gd name="connsiteY0" fmla="*/ 213468 h 273229"/>
                  <a:gd name="connsiteX1" fmla="*/ 315920 w 375681"/>
                  <a:gd name="connsiteY1" fmla="*/ 222004 h 273229"/>
                  <a:gd name="connsiteX2" fmla="*/ 85381 w 375681"/>
                  <a:gd name="connsiteY2" fmla="*/ 222004 h 273229"/>
                  <a:gd name="connsiteX3" fmla="*/ 85381 w 375681"/>
                  <a:gd name="connsiteY3" fmla="*/ 0 h 273229"/>
                  <a:gd name="connsiteX4" fmla="*/ 0 w 375681"/>
                  <a:gd name="connsiteY4" fmla="*/ 0 h 273229"/>
                  <a:gd name="connsiteX5" fmla="*/ 0 w 375681"/>
                  <a:gd name="connsiteY5" fmla="*/ 51240 h 273229"/>
                  <a:gd name="connsiteX6" fmla="*/ 34155 w 375681"/>
                  <a:gd name="connsiteY6" fmla="*/ 51240 h 273229"/>
                  <a:gd name="connsiteX7" fmla="*/ 34155 w 375681"/>
                  <a:gd name="connsiteY7" fmla="*/ 85382 h 273229"/>
                  <a:gd name="connsiteX8" fmla="*/ 0 w 375681"/>
                  <a:gd name="connsiteY8" fmla="*/ 85382 h 273229"/>
                  <a:gd name="connsiteX9" fmla="*/ 0 w 375681"/>
                  <a:gd name="connsiteY9" fmla="*/ 136622 h 273229"/>
                  <a:gd name="connsiteX10" fmla="*/ 34155 w 375681"/>
                  <a:gd name="connsiteY10" fmla="*/ 136622 h 273229"/>
                  <a:gd name="connsiteX11" fmla="*/ 34155 w 375681"/>
                  <a:gd name="connsiteY11" fmla="*/ 170778 h 273229"/>
                  <a:gd name="connsiteX12" fmla="*/ 0 w 375681"/>
                  <a:gd name="connsiteY12" fmla="*/ 170778 h 273229"/>
                  <a:gd name="connsiteX13" fmla="*/ 0 w 375681"/>
                  <a:gd name="connsiteY13" fmla="*/ 222004 h 273229"/>
                  <a:gd name="connsiteX14" fmla="*/ 34155 w 375681"/>
                  <a:gd name="connsiteY14" fmla="*/ 222004 h 273229"/>
                  <a:gd name="connsiteX15" fmla="*/ 34155 w 375681"/>
                  <a:gd name="connsiteY15" fmla="*/ 273230 h 273229"/>
                  <a:gd name="connsiteX16" fmla="*/ 315920 w 375681"/>
                  <a:gd name="connsiteY16" fmla="*/ 273230 h 273229"/>
                  <a:gd name="connsiteX17" fmla="*/ 375682 w 375681"/>
                  <a:gd name="connsiteY17" fmla="*/ 213468 h 273229"/>
                  <a:gd name="connsiteX18" fmla="*/ 375682 w 375681"/>
                  <a:gd name="connsiteY18" fmla="*/ 153678 h 273229"/>
                  <a:gd name="connsiteX19" fmla="*/ 324455 w 375681"/>
                  <a:gd name="connsiteY19" fmla="*/ 153678 h 273229"/>
                  <a:gd name="connsiteX20" fmla="*/ 324455 w 375681"/>
                  <a:gd name="connsiteY20" fmla="*/ 213468 h 2732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375681" h="273229">
                    <a:moveTo>
                      <a:pt x="324455" y="213468"/>
                    </a:moveTo>
                    <a:cubicBezTo>
                      <a:pt x="324455" y="218176"/>
                      <a:pt x="320628" y="222004"/>
                      <a:pt x="315920" y="222004"/>
                    </a:cubicBezTo>
                    <a:lnTo>
                      <a:pt x="85381" y="222004"/>
                    </a:lnTo>
                    <a:lnTo>
                      <a:pt x="85381" y="0"/>
                    </a:lnTo>
                    <a:lnTo>
                      <a:pt x="0" y="0"/>
                    </a:lnTo>
                    <a:lnTo>
                      <a:pt x="0" y="51240"/>
                    </a:lnTo>
                    <a:lnTo>
                      <a:pt x="34155" y="51240"/>
                    </a:lnTo>
                    <a:lnTo>
                      <a:pt x="34155" y="85382"/>
                    </a:lnTo>
                    <a:lnTo>
                      <a:pt x="0" y="85382"/>
                    </a:lnTo>
                    <a:lnTo>
                      <a:pt x="0" y="136622"/>
                    </a:lnTo>
                    <a:lnTo>
                      <a:pt x="34155" y="136622"/>
                    </a:lnTo>
                    <a:lnTo>
                      <a:pt x="34155" y="170778"/>
                    </a:lnTo>
                    <a:lnTo>
                      <a:pt x="0" y="170778"/>
                    </a:lnTo>
                    <a:lnTo>
                      <a:pt x="0" y="222004"/>
                    </a:lnTo>
                    <a:lnTo>
                      <a:pt x="34155" y="222004"/>
                    </a:lnTo>
                    <a:lnTo>
                      <a:pt x="34155" y="273230"/>
                    </a:lnTo>
                    <a:lnTo>
                      <a:pt x="315920" y="273230"/>
                    </a:lnTo>
                    <a:cubicBezTo>
                      <a:pt x="348920" y="273230"/>
                      <a:pt x="375682" y="246469"/>
                      <a:pt x="375682" y="213468"/>
                    </a:cubicBezTo>
                    <a:lnTo>
                      <a:pt x="375682" y="153678"/>
                    </a:lnTo>
                    <a:lnTo>
                      <a:pt x="324455" y="153678"/>
                    </a:lnTo>
                    <a:lnTo>
                      <a:pt x="324455" y="213468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31" name="Forma libre: forma 230">
                <a:extLst>
                  <a:ext uri="{FF2B5EF4-FFF2-40B4-BE49-F238E27FC236}">
                    <a16:creationId xmlns:a16="http://schemas.microsoft.com/office/drawing/2014/main" id="{EA860255-C8EF-51E4-BE2A-0CD3F3142E22}"/>
                  </a:ext>
                </a:extLst>
              </p:cNvPr>
              <p:cNvSpPr/>
              <p:nvPr/>
            </p:nvSpPr>
            <p:spPr>
              <a:xfrm>
                <a:off x="-2158476" y="3498197"/>
                <a:ext cx="375681" cy="256144"/>
              </a:xfrm>
              <a:custGeom>
                <a:avLst/>
                <a:gdLst>
                  <a:gd name="connsiteX0" fmla="*/ 315920 w 375681"/>
                  <a:gd name="connsiteY0" fmla="*/ 0 h 256144"/>
                  <a:gd name="connsiteX1" fmla="*/ 34155 w 375681"/>
                  <a:gd name="connsiteY1" fmla="*/ 0 h 256144"/>
                  <a:gd name="connsiteX2" fmla="*/ 34155 w 375681"/>
                  <a:gd name="connsiteY2" fmla="*/ 51226 h 256144"/>
                  <a:gd name="connsiteX3" fmla="*/ 0 w 375681"/>
                  <a:gd name="connsiteY3" fmla="*/ 51226 h 256144"/>
                  <a:gd name="connsiteX4" fmla="*/ 0 w 375681"/>
                  <a:gd name="connsiteY4" fmla="*/ 102466 h 256144"/>
                  <a:gd name="connsiteX5" fmla="*/ 85381 w 375681"/>
                  <a:gd name="connsiteY5" fmla="*/ 102466 h 256144"/>
                  <a:gd name="connsiteX6" fmla="*/ 85381 w 375681"/>
                  <a:gd name="connsiteY6" fmla="*/ 51226 h 256144"/>
                  <a:gd name="connsiteX7" fmla="*/ 315920 w 375681"/>
                  <a:gd name="connsiteY7" fmla="*/ 51226 h 256144"/>
                  <a:gd name="connsiteX8" fmla="*/ 324455 w 375681"/>
                  <a:gd name="connsiteY8" fmla="*/ 59761 h 256144"/>
                  <a:gd name="connsiteX9" fmla="*/ 324455 w 375681"/>
                  <a:gd name="connsiteY9" fmla="*/ 256144 h 256144"/>
                  <a:gd name="connsiteX10" fmla="*/ 375682 w 375681"/>
                  <a:gd name="connsiteY10" fmla="*/ 256144 h 256144"/>
                  <a:gd name="connsiteX11" fmla="*/ 375682 w 375681"/>
                  <a:gd name="connsiteY11" fmla="*/ 59761 h 256144"/>
                  <a:gd name="connsiteX12" fmla="*/ 315920 w 375681"/>
                  <a:gd name="connsiteY12" fmla="*/ 0 h 256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75681" h="256144">
                    <a:moveTo>
                      <a:pt x="315920" y="0"/>
                    </a:moveTo>
                    <a:lnTo>
                      <a:pt x="34155" y="0"/>
                    </a:lnTo>
                    <a:lnTo>
                      <a:pt x="34155" y="51226"/>
                    </a:lnTo>
                    <a:lnTo>
                      <a:pt x="0" y="51226"/>
                    </a:lnTo>
                    <a:lnTo>
                      <a:pt x="0" y="102466"/>
                    </a:lnTo>
                    <a:lnTo>
                      <a:pt x="85381" y="102466"/>
                    </a:lnTo>
                    <a:lnTo>
                      <a:pt x="85381" y="51226"/>
                    </a:lnTo>
                    <a:lnTo>
                      <a:pt x="315920" y="51226"/>
                    </a:lnTo>
                    <a:cubicBezTo>
                      <a:pt x="320628" y="51226"/>
                      <a:pt x="324455" y="55053"/>
                      <a:pt x="324455" y="59761"/>
                    </a:cubicBezTo>
                    <a:lnTo>
                      <a:pt x="324455" y="256144"/>
                    </a:lnTo>
                    <a:lnTo>
                      <a:pt x="375682" y="256144"/>
                    </a:lnTo>
                    <a:lnTo>
                      <a:pt x="375682" y="59761"/>
                    </a:lnTo>
                    <a:cubicBezTo>
                      <a:pt x="375682" y="26761"/>
                      <a:pt x="348920" y="0"/>
                      <a:pt x="31592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grpSp>
            <p:nvGrpSpPr>
              <p:cNvPr id="232" name="Gráfico 32">
                <a:extLst>
                  <a:ext uri="{FF2B5EF4-FFF2-40B4-BE49-F238E27FC236}">
                    <a16:creationId xmlns:a16="http://schemas.microsoft.com/office/drawing/2014/main" id="{8B6B560F-F5A8-0D87-D743-913A44959DC3}"/>
                  </a:ext>
                </a:extLst>
              </p:cNvPr>
              <p:cNvGrpSpPr/>
              <p:nvPr/>
            </p:nvGrpSpPr>
            <p:grpSpPr>
              <a:xfrm>
                <a:off x="-2021868" y="3609651"/>
                <a:ext cx="136607" cy="178860"/>
                <a:chOff x="-2021868" y="3609651"/>
                <a:chExt cx="136607" cy="178860"/>
              </a:xfrm>
              <a:solidFill>
                <a:srgbClr val="FFFFFF"/>
              </a:solidFill>
            </p:grpSpPr>
            <p:sp>
              <p:nvSpPr>
                <p:cNvPr id="233" name="Forma libre: forma 232">
                  <a:extLst>
                    <a:ext uri="{FF2B5EF4-FFF2-40B4-BE49-F238E27FC236}">
                      <a16:creationId xmlns:a16="http://schemas.microsoft.com/office/drawing/2014/main" id="{1E9345E0-8EFC-9EFE-ED46-37EB75E0C292}"/>
                    </a:ext>
                  </a:extLst>
                </p:cNvPr>
                <p:cNvSpPr/>
                <p:nvPr/>
              </p:nvSpPr>
              <p:spPr>
                <a:xfrm rot="-718914">
                  <a:off x="-1996304" y="3617583"/>
                  <a:ext cx="85380" cy="85380"/>
                </a:xfrm>
                <a:custGeom>
                  <a:avLst/>
                  <a:gdLst>
                    <a:gd name="connsiteX0" fmla="*/ 85380 w 85380"/>
                    <a:gd name="connsiteY0" fmla="*/ 42690 h 85380"/>
                    <a:gd name="connsiteX1" fmla="*/ 42690 w 85380"/>
                    <a:gd name="connsiteY1" fmla="*/ 85380 h 85380"/>
                    <a:gd name="connsiteX2" fmla="*/ 0 w 85380"/>
                    <a:gd name="connsiteY2" fmla="*/ 42690 h 85380"/>
                    <a:gd name="connsiteX3" fmla="*/ 42690 w 85380"/>
                    <a:gd name="connsiteY3" fmla="*/ 0 h 85380"/>
                    <a:gd name="connsiteX4" fmla="*/ 85380 w 85380"/>
                    <a:gd name="connsiteY4" fmla="*/ 42690 h 853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5380" h="85380">
                      <a:moveTo>
                        <a:pt x="85380" y="42690"/>
                      </a:moveTo>
                      <a:cubicBezTo>
                        <a:pt x="85380" y="66267"/>
                        <a:pt x="66267" y="85380"/>
                        <a:pt x="42690" y="85380"/>
                      </a:cubicBezTo>
                      <a:cubicBezTo>
                        <a:pt x="19113" y="85380"/>
                        <a:pt x="0" y="66267"/>
                        <a:pt x="0" y="42690"/>
                      </a:cubicBezTo>
                      <a:cubicBezTo>
                        <a:pt x="0" y="19113"/>
                        <a:pt x="19113" y="0"/>
                        <a:pt x="42690" y="0"/>
                      </a:cubicBezTo>
                      <a:cubicBezTo>
                        <a:pt x="66267" y="0"/>
                        <a:pt x="85380" y="19113"/>
                        <a:pt x="85380" y="4269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234" name="Forma libre: forma 233">
                  <a:extLst>
                    <a:ext uri="{FF2B5EF4-FFF2-40B4-BE49-F238E27FC236}">
                      <a16:creationId xmlns:a16="http://schemas.microsoft.com/office/drawing/2014/main" id="{E56D69F6-F877-2B66-8ECB-6C33D66B1762}"/>
                    </a:ext>
                  </a:extLst>
                </p:cNvPr>
                <p:cNvSpPr/>
                <p:nvPr/>
              </p:nvSpPr>
              <p:spPr>
                <a:xfrm>
                  <a:off x="-2021868" y="3720200"/>
                  <a:ext cx="136607" cy="68311"/>
                </a:xfrm>
                <a:custGeom>
                  <a:avLst/>
                  <a:gdLst>
                    <a:gd name="connsiteX0" fmla="*/ 102467 w 136607"/>
                    <a:gd name="connsiteY0" fmla="*/ 0 h 68311"/>
                    <a:gd name="connsiteX1" fmla="*/ 34155 w 136607"/>
                    <a:gd name="connsiteY1" fmla="*/ 0 h 68311"/>
                    <a:gd name="connsiteX2" fmla="*/ 0 w 136607"/>
                    <a:gd name="connsiteY2" fmla="*/ 34155 h 68311"/>
                    <a:gd name="connsiteX3" fmla="*/ 0 w 136607"/>
                    <a:gd name="connsiteY3" fmla="*/ 68311 h 68311"/>
                    <a:gd name="connsiteX4" fmla="*/ 136607 w 136607"/>
                    <a:gd name="connsiteY4" fmla="*/ 68311 h 68311"/>
                    <a:gd name="connsiteX5" fmla="*/ 136607 w 136607"/>
                    <a:gd name="connsiteY5" fmla="*/ 34155 h 68311"/>
                    <a:gd name="connsiteX6" fmla="*/ 102467 w 136607"/>
                    <a:gd name="connsiteY6" fmla="*/ 0 h 683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6607" h="68311">
                      <a:moveTo>
                        <a:pt x="102467" y="0"/>
                      </a:moveTo>
                      <a:lnTo>
                        <a:pt x="34155" y="0"/>
                      </a:lnTo>
                      <a:cubicBezTo>
                        <a:pt x="15294" y="0"/>
                        <a:pt x="0" y="15294"/>
                        <a:pt x="0" y="34155"/>
                      </a:cubicBezTo>
                      <a:lnTo>
                        <a:pt x="0" y="68311"/>
                      </a:lnTo>
                      <a:lnTo>
                        <a:pt x="136607" y="68311"/>
                      </a:lnTo>
                      <a:lnTo>
                        <a:pt x="136607" y="34155"/>
                      </a:lnTo>
                      <a:cubicBezTo>
                        <a:pt x="136622" y="15279"/>
                        <a:pt x="121328" y="0"/>
                        <a:pt x="1024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</p:grpSp>
      </p:grpSp>
      <p:grpSp>
        <p:nvGrpSpPr>
          <p:cNvPr id="235" name="Gráfico 32">
            <a:extLst>
              <a:ext uri="{FF2B5EF4-FFF2-40B4-BE49-F238E27FC236}">
                <a16:creationId xmlns:a16="http://schemas.microsoft.com/office/drawing/2014/main" id="{5D46919B-0EF6-B4D6-321A-B93E334576FD}"/>
              </a:ext>
            </a:extLst>
          </p:cNvPr>
          <p:cNvGrpSpPr/>
          <p:nvPr/>
        </p:nvGrpSpPr>
        <p:grpSpPr>
          <a:xfrm>
            <a:off x="1429602" y="1245656"/>
            <a:ext cx="2801153" cy="617045"/>
            <a:chOff x="1191492" y="1497550"/>
            <a:chExt cx="1834475" cy="404103"/>
          </a:xfrm>
        </p:grpSpPr>
        <p:grpSp>
          <p:nvGrpSpPr>
            <p:cNvPr id="236" name="Gráfico 32">
              <a:extLst>
                <a:ext uri="{FF2B5EF4-FFF2-40B4-BE49-F238E27FC236}">
                  <a16:creationId xmlns:a16="http://schemas.microsoft.com/office/drawing/2014/main" id="{0EB5256F-A201-202C-8ADE-5BDBB28FCBF1}"/>
                </a:ext>
              </a:extLst>
            </p:cNvPr>
            <p:cNvGrpSpPr/>
            <p:nvPr/>
          </p:nvGrpSpPr>
          <p:grpSpPr>
            <a:xfrm>
              <a:off x="1770388" y="1513696"/>
              <a:ext cx="1255579" cy="387957"/>
              <a:chOff x="1770388" y="1513696"/>
              <a:chExt cx="1255579" cy="387957"/>
            </a:xfrm>
            <a:solidFill>
              <a:srgbClr val="FFFFFF"/>
            </a:solidFill>
          </p:grpSpPr>
          <p:sp>
            <p:nvSpPr>
              <p:cNvPr id="237" name="Forma libre: forma 236">
                <a:extLst>
                  <a:ext uri="{FF2B5EF4-FFF2-40B4-BE49-F238E27FC236}">
                    <a16:creationId xmlns:a16="http://schemas.microsoft.com/office/drawing/2014/main" id="{FA198C92-880E-B9C9-C756-080AF5E620B2}"/>
                  </a:ext>
                </a:extLst>
              </p:cNvPr>
              <p:cNvSpPr/>
              <p:nvPr/>
            </p:nvSpPr>
            <p:spPr>
              <a:xfrm>
                <a:off x="1778592" y="1517480"/>
                <a:ext cx="96501" cy="147136"/>
              </a:xfrm>
              <a:custGeom>
                <a:avLst/>
                <a:gdLst>
                  <a:gd name="connsiteX0" fmla="*/ 0 w 96501"/>
                  <a:gd name="connsiteY0" fmla="*/ 0 h 147136"/>
                  <a:gd name="connsiteX1" fmla="*/ 96502 w 96501"/>
                  <a:gd name="connsiteY1" fmla="*/ 0 h 147136"/>
                  <a:gd name="connsiteX2" fmla="*/ 96502 w 96501"/>
                  <a:gd name="connsiteY2" fmla="*/ 20017 h 147136"/>
                  <a:gd name="connsiteX3" fmla="*/ 21619 w 96501"/>
                  <a:gd name="connsiteY3" fmla="*/ 20017 h 147136"/>
                  <a:gd name="connsiteX4" fmla="*/ 21619 w 96501"/>
                  <a:gd name="connsiteY4" fmla="*/ 65062 h 147136"/>
                  <a:gd name="connsiteX5" fmla="*/ 86494 w 96501"/>
                  <a:gd name="connsiteY5" fmla="*/ 65062 h 147136"/>
                  <a:gd name="connsiteX6" fmla="*/ 86494 w 96501"/>
                  <a:gd name="connsiteY6" fmla="*/ 83475 h 147136"/>
                  <a:gd name="connsiteX7" fmla="*/ 21619 w 96501"/>
                  <a:gd name="connsiteY7" fmla="*/ 83475 h 147136"/>
                  <a:gd name="connsiteX8" fmla="*/ 21619 w 96501"/>
                  <a:gd name="connsiteY8" fmla="*/ 127119 h 147136"/>
                  <a:gd name="connsiteX9" fmla="*/ 96502 w 96501"/>
                  <a:gd name="connsiteY9" fmla="*/ 127119 h 147136"/>
                  <a:gd name="connsiteX10" fmla="*/ 96502 w 96501"/>
                  <a:gd name="connsiteY10" fmla="*/ 147136 h 147136"/>
                  <a:gd name="connsiteX11" fmla="*/ 0 w 96501"/>
                  <a:gd name="connsiteY11" fmla="*/ 147136 h 147136"/>
                  <a:gd name="connsiteX12" fmla="*/ 0 w 96501"/>
                  <a:gd name="connsiteY12" fmla="*/ 0 h 1471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96501" h="147136">
                    <a:moveTo>
                      <a:pt x="0" y="0"/>
                    </a:moveTo>
                    <a:lnTo>
                      <a:pt x="96502" y="0"/>
                    </a:lnTo>
                    <a:lnTo>
                      <a:pt x="96502" y="20017"/>
                    </a:lnTo>
                    <a:lnTo>
                      <a:pt x="21619" y="20017"/>
                    </a:lnTo>
                    <a:lnTo>
                      <a:pt x="21619" y="65062"/>
                    </a:lnTo>
                    <a:lnTo>
                      <a:pt x="86494" y="65062"/>
                    </a:lnTo>
                    <a:lnTo>
                      <a:pt x="86494" y="83475"/>
                    </a:lnTo>
                    <a:lnTo>
                      <a:pt x="21619" y="83475"/>
                    </a:lnTo>
                    <a:lnTo>
                      <a:pt x="21619" y="127119"/>
                    </a:lnTo>
                    <a:lnTo>
                      <a:pt x="96502" y="127119"/>
                    </a:lnTo>
                    <a:lnTo>
                      <a:pt x="96502" y="147136"/>
                    </a:lnTo>
                    <a:lnTo>
                      <a:pt x="0" y="1471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38" name="Forma libre: forma 237">
                <a:extLst>
                  <a:ext uri="{FF2B5EF4-FFF2-40B4-BE49-F238E27FC236}">
                    <a16:creationId xmlns:a16="http://schemas.microsoft.com/office/drawing/2014/main" id="{CF1DBD6D-657C-FB69-F374-95FE4A55FA7A}"/>
                  </a:ext>
                </a:extLst>
              </p:cNvPr>
              <p:cNvSpPr/>
              <p:nvPr/>
            </p:nvSpPr>
            <p:spPr>
              <a:xfrm>
                <a:off x="1886027" y="1517509"/>
                <a:ext cx="104097" cy="150140"/>
              </a:xfrm>
              <a:custGeom>
                <a:avLst/>
                <a:gdLst>
                  <a:gd name="connsiteX0" fmla="*/ 23627 w 104097"/>
                  <a:gd name="connsiteY0" fmla="*/ 142934 h 150140"/>
                  <a:gd name="connsiteX1" fmla="*/ 6311 w 104097"/>
                  <a:gd name="connsiteY1" fmla="*/ 122917 h 150140"/>
                  <a:gd name="connsiteX2" fmla="*/ 0 w 104097"/>
                  <a:gd name="connsiteY2" fmla="*/ 93484 h 150140"/>
                  <a:gd name="connsiteX3" fmla="*/ 6109 w 104097"/>
                  <a:gd name="connsiteY3" fmla="*/ 64354 h 150140"/>
                  <a:gd name="connsiteX4" fmla="*/ 23021 w 104097"/>
                  <a:gd name="connsiteY4" fmla="*/ 44236 h 150140"/>
                  <a:gd name="connsiteX5" fmla="*/ 47644 w 104097"/>
                  <a:gd name="connsiteY5" fmla="*/ 37030 h 150140"/>
                  <a:gd name="connsiteX6" fmla="*/ 68773 w 104097"/>
                  <a:gd name="connsiteY6" fmla="*/ 43543 h 150140"/>
                  <a:gd name="connsiteX7" fmla="*/ 81482 w 104097"/>
                  <a:gd name="connsiteY7" fmla="*/ 60065 h 150140"/>
                  <a:gd name="connsiteX8" fmla="*/ 82883 w 104097"/>
                  <a:gd name="connsiteY8" fmla="*/ 60065 h 150140"/>
                  <a:gd name="connsiteX9" fmla="*/ 82883 w 104097"/>
                  <a:gd name="connsiteY9" fmla="*/ 0 h 150140"/>
                  <a:gd name="connsiteX10" fmla="*/ 104098 w 104097"/>
                  <a:gd name="connsiteY10" fmla="*/ 0 h 150140"/>
                  <a:gd name="connsiteX11" fmla="*/ 104098 w 104097"/>
                  <a:gd name="connsiteY11" fmla="*/ 147151 h 150140"/>
                  <a:gd name="connsiteX12" fmla="*/ 85873 w 104097"/>
                  <a:gd name="connsiteY12" fmla="*/ 147151 h 150140"/>
                  <a:gd name="connsiteX13" fmla="*/ 85873 w 104097"/>
                  <a:gd name="connsiteY13" fmla="*/ 126527 h 150140"/>
                  <a:gd name="connsiteX14" fmla="*/ 84674 w 104097"/>
                  <a:gd name="connsiteY14" fmla="*/ 126527 h 150140"/>
                  <a:gd name="connsiteX15" fmla="*/ 70665 w 104097"/>
                  <a:gd name="connsiteY15" fmla="*/ 143641 h 150140"/>
                  <a:gd name="connsiteX16" fmla="*/ 48439 w 104097"/>
                  <a:gd name="connsiteY16" fmla="*/ 150140 h 150140"/>
                  <a:gd name="connsiteX17" fmla="*/ 23627 w 104097"/>
                  <a:gd name="connsiteY17" fmla="*/ 142934 h 150140"/>
                  <a:gd name="connsiteX18" fmla="*/ 30328 w 104097"/>
                  <a:gd name="connsiteY18" fmla="*/ 119797 h 150140"/>
                  <a:gd name="connsiteX19" fmla="*/ 52049 w 104097"/>
                  <a:gd name="connsiteY19" fmla="*/ 129907 h 150140"/>
                  <a:gd name="connsiteX20" fmla="*/ 68065 w 104097"/>
                  <a:gd name="connsiteY20" fmla="*/ 124996 h 150140"/>
                  <a:gd name="connsiteX21" fmla="*/ 78579 w 104097"/>
                  <a:gd name="connsiteY21" fmla="*/ 111681 h 150140"/>
                  <a:gd name="connsiteX22" fmla="*/ 82276 w 104097"/>
                  <a:gd name="connsiteY22" fmla="*/ 93267 h 150140"/>
                  <a:gd name="connsiteX23" fmla="*/ 74261 w 104097"/>
                  <a:gd name="connsiteY23" fmla="*/ 67632 h 150140"/>
                  <a:gd name="connsiteX24" fmla="*/ 52237 w 104097"/>
                  <a:gd name="connsiteY24" fmla="*/ 57220 h 150140"/>
                  <a:gd name="connsiteX25" fmla="*/ 30516 w 104097"/>
                  <a:gd name="connsiteY25" fmla="*/ 66925 h 150140"/>
                  <a:gd name="connsiteX26" fmla="*/ 22212 w 104097"/>
                  <a:gd name="connsiteY26" fmla="*/ 93253 h 150140"/>
                  <a:gd name="connsiteX27" fmla="*/ 30328 w 104097"/>
                  <a:gd name="connsiteY27" fmla="*/ 119797 h 1501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7" h="150140">
                    <a:moveTo>
                      <a:pt x="23627" y="142934"/>
                    </a:moveTo>
                    <a:cubicBezTo>
                      <a:pt x="16290" y="138124"/>
                      <a:pt x="10514" y="131452"/>
                      <a:pt x="6311" y="122917"/>
                    </a:cubicBezTo>
                    <a:cubicBezTo>
                      <a:pt x="2108" y="114382"/>
                      <a:pt x="0" y="104561"/>
                      <a:pt x="0" y="93484"/>
                    </a:cubicBezTo>
                    <a:cubicBezTo>
                      <a:pt x="0" y="82666"/>
                      <a:pt x="2036" y="72961"/>
                      <a:pt x="6109" y="64354"/>
                    </a:cubicBezTo>
                    <a:cubicBezTo>
                      <a:pt x="10181" y="55747"/>
                      <a:pt x="15814" y="49031"/>
                      <a:pt x="23021" y="44236"/>
                    </a:cubicBezTo>
                    <a:cubicBezTo>
                      <a:pt x="30227" y="39427"/>
                      <a:pt x="38430" y="37030"/>
                      <a:pt x="47644" y="37030"/>
                    </a:cubicBezTo>
                    <a:cubicBezTo>
                      <a:pt x="55919" y="37030"/>
                      <a:pt x="62967" y="39196"/>
                      <a:pt x="68773" y="43543"/>
                    </a:cubicBezTo>
                    <a:cubicBezTo>
                      <a:pt x="74578" y="47876"/>
                      <a:pt x="78810" y="53393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8" y="0"/>
                    </a:lnTo>
                    <a:lnTo>
                      <a:pt x="104098" y="147151"/>
                    </a:lnTo>
                    <a:lnTo>
                      <a:pt x="85873" y="147151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7" y="133604"/>
                      <a:pt x="76803" y="139309"/>
                      <a:pt x="70665" y="143641"/>
                    </a:cubicBezTo>
                    <a:cubicBezTo>
                      <a:pt x="64527" y="147974"/>
                      <a:pt x="57118" y="150140"/>
                      <a:pt x="48439" y="150140"/>
                    </a:cubicBezTo>
                    <a:cubicBezTo>
                      <a:pt x="39239" y="150140"/>
                      <a:pt x="30964" y="147728"/>
                      <a:pt x="23627" y="142934"/>
                    </a:cubicBezTo>
                    <a:close/>
                    <a:moveTo>
                      <a:pt x="30328" y="119797"/>
                    </a:moveTo>
                    <a:cubicBezTo>
                      <a:pt x="35729" y="126542"/>
                      <a:pt x="42979" y="129907"/>
                      <a:pt x="52049" y="129907"/>
                    </a:cubicBezTo>
                    <a:cubicBezTo>
                      <a:pt x="58187" y="129907"/>
                      <a:pt x="63530" y="128275"/>
                      <a:pt x="68065" y="124996"/>
                    </a:cubicBezTo>
                    <a:cubicBezTo>
                      <a:pt x="72600" y="121732"/>
                      <a:pt x="76109" y="117284"/>
                      <a:pt x="78579" y="111681"/>
                    </a:cubicBezTo>
                    <a:cubicBezTo>
                      <a:pt x="81048" y="106077"/>
                      <a:pt x="82276" y="99939"/>
                      <a:pt x="82276" y="93267"/>
                    </a:cubicBezTo>
                    <a:cubicBezTo>
                      <a:pt x="82276" y="83129"/>
                      <a:pt x="79604" y="74579"/>
                      <a:pt x="74261" y="67632"/>
                    </a:cubicBezTo>
                    <a:cubicBezTo>
                      <a:pt x="68917" y="60700"/>
                      <a:pt x="61581" y="57220"/>
                      <a:pt x="52237" y="57220"/>
                    </a:cubicBezTo>
                    <a:cubicBezTo>
                      <a:pt x="43297" y="57220"/>
                      <a:pt x="36047" y="60455"/>
                      <a:pt x="30516" y="66925"/>
                    </a:cubicBezTo>
                    <a:cubicBezTo>
                      <a:pt x="24970" y="73395"/>
                      <a:pt x="22212" y="82176"/>
                      <a:pt x="22212" y="93253"/>
                    </a:cubicBezTo>
                    <a:cubicBezTo>
                      <a:pt x="22226" y="104214"/>
                      <a:pt x="24927" y="113067"/>
                      <a:pt x="30328" y="119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39" name="Forma libre: forma 238">
                <a:extLst>
                  <a:ext uri="{FF2B5EF4-FFF2-40B4-BE49-F238E27FC236}">
                    <a16:creationId xmlns:a16="http://schemas.microsoft.com/office/drawing/2014/main" id="{B4003788-C6C3-F964-90AE-C91BECCE5FFA}"/>
                  </a:ext>
                </a:extLst>
              </p:cNvPr>
              <p:cNvSpPr/>
              <p:nvPr/>
            </p:nvSpPr>
            <p:spPr>
              <a:xfrm>
                <a:off x="2008379" y="1513696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6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29 h 150948"/>
                  <a:gd name="connsiteX10" fmla="*/ 25216 w 28826"/>
                  <a:gd name="connsiteY10" fmla="*/ 43629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29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9"/>
                      <a:pt x="28826" y="13604"/>
                    </a:cubicBezTo>
                    <a:cubicBezTo>
                      <a:pt x="28826" y="17605"/>
                      <a:pt x="27455" y="20941"/>
                      <a:pt x="24725" y="23613"/>
                    </a:cubicBezTo>
                    <a:cubicBezTo>
                      <a:pt x="21981" y="26285"/>
                      <a:pt x="18616" y="27613"/>
                      <a:pt x="14616" y="27613"/>
                    </a:cubicBezTo>
                    <a:cubicBezTo>
                      <a:pt x="10615" y="27613"/>
                      <a:pt x="7163" y="26285"/>
                      <a:pt x="4304" y="23613"/>
                    </a:cubicBezTo>
                    <a:close/>
                    <a:moveTo>
                      <a:pt x="3596" y="43629"/>
                    </a:moveTo>
                    <a:lnTo>
                      <a:pt x="25216" y="43629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29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0" name="Forma libre: forma 239">
                <a:extLst>
                  <a:ext uri="{FF2B5EF4-FFF2-40B4-BE49-F238E27FC236}">
                    <a16:creationId xmlns:a16="http://schemas.microsoft.com/office/drawing/2014/main" id="{70555FE8-9874-D6D6-C60A-6C38B8117B5F}"/>
                  </a:ext>
                </a:extLst>
              </p:cNvPr>
              <p:cNvSpPr/>
              <p:nvPr/>
            </p:nvSpPr>
            <p:spPr>
              <a:xfrm>
                <a:off x="2046506" y="1517494"/>
                <a:ext cx="63069" cy="147150"/>
              </a:xfrm>
              <a:custGeom>
                <a:avLst/>
                <a:gdLst>
                  <a:gd name="connsiteX0" fmla="*/ 12810 w 63069"/>
                  <a:gd name="connsiteY0" fmla="*/ 57653 h 147150"/>
                  <a:gd name="connsiteX1" fmla="*/ 0 w 63069"/>
                  <a:gd name="connsiteY1" fmla="*/ 57653 h 147150"/>
                  <a:gd name="connsiteX2" fmla="*/ 0 w 63069"/>
                  <a:gd name="connsiteY2" fmla="*/ 40034 h 147150"/>
                  <a:gd name="connsiteX3" fmla="*/ 12810 w 63069"/>
                  <a:gd name="connsiteY3" fmla="*/ 40034 h 147150"/>
                  <a:gd name="connsiteX4" fmla="*/ 12810 w 63069"/>
                  <a:gd name="connsiteY4" fmla="*/ 23021 h 147150"/>
                  <a:gd name="connsiteX5" fmla="*/ 19222 w 63069"/>
                  <a:gd name="connsiteY5" fmla="*/ 6008 h 147150"/>
                  <a:gd name="connsiteX6" fmla="*/ 36640 w 63069"/>
                  <a:gd name="connsiteY6" fmla="*/ 0 h 147150"/>
                  <a:gd name="connsiteX7" fmla="*/ 63069 w 63069"/>
                  <a:gd name="connsiteY7" fmla="*/ 0 h 147150"/>
                  <a:gd name="connsiteX8" fmla="*/ 63069 w 63069"/>
                  <a:gd name="connsiteY8" fmla="*/ 17417 h 147150"/>
                  <a:gd name="connsiteX9" fmla="*/ 39441 w 63069"/>
                  <a:gd name="connsiteY9" fmla="*/ 17417 h 147150"/>
                  <a:gd name="connsiteX10" fmla="*/ 34444 w 63069"/>
                  <a:gd name="connsiteY10" fmla="*/ 23021 h 147150"/>
                  <a:gd name="connsiteX11" fmla="*/ 34444 w 63069"/>
                  <a:gd name="connsiteY11" fmla="*/ 40034 h 147150"/>
                  <a:gd name="connsiteX12" fmla="*/ 57870 w 63069"/>
                  <a:gd name="connsiteY12" fmla="*/ 40034 h 147150"/>
                  <a:gd name="connsiteX13" fmla="*/ 57870 w 63069"/>
                  <a:gd name="connsiteY13" fmla="*/ 57653 h 147150"/>
                  <a:gd name="connsiteX14" fmla="*/ 34444 w 63069"/>
                  <a:gd name="connsiteY14" fmla="*/ 57653 h 147150"/>
                  <a:gd name="connsiteX15" fmla="*/ 34444 w 63069"/>
                  <a:gd name="connsiteY15" fmla="*/ 147151 h 147150"/>
                  <a:gd name="connsiteX16" fmla="*/ 12825 w 63069"/>
                  <a:gd name="connsiteY16" fmla="*/ 147151 h 147150"/>
                  <a:gd name="connsiteX17" fmla="*/ 12825 w 63069"/>
                  <a:gd name="connsiteY17" fmla="*/ 57653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3069" h="147150">
                    <a:moveTo>
                      <a:pt x="12810" y="57653"/>
                    </a:moveTo>
                    <a:lnTo>
                      <a:pt x="0" y="57653"/>
                    </a:lnTo>
                    <a:lnTo>
                      <a:pt x="0" y="40034"/>
                    </a:lnTo>
                    <a:lnTo>
                      <a:pt x="12810" y="40034"/>
                    </a:lnTo>
                    <a:lnTo>
                      <a:pt x="12810" y="23021"/>
                    </a:lnTo>
                    <a:cubicBezTo>
                      <a:pt x="12810" y="15684"/>
                      <a:pt x="14948" y="10009"/>
                      <a:pt x="19222" y="6008"/>
                    </a:cubicBezTo>
                    <a:cubicBezTo>
                      <a:pt x="23497" y="2008"/>
                      <a:pt x="29303" y="0"/>
                      <a:pt x="36640" y="0"/>
                    </a:cubicBezTo>
                    <a:lnTo>
                      <a:pt x="63069" y="0"/>
                    </a:lnTo>
                    <a:lnTo>
                      <a:pt x="63069" y="17417"/>
                    </a:lnTo>
                    <a:lnTo>
                      <a:pt x="39441" y="17417"/>
                    </a:lnTo>
                    <a:cubicBezTo>
                      <a:pt x="36105" y="17417"/>
                      <a:pt x="34444" y="19295"/>
                      <a:pt x="34444" y="23021"/>
                    </a:cubicBezTo>
                    <a:lnTo>
                      <a:pt x="34444" y="40034"/>
                    </a:lnTo>
                    <a:lnTo>
                      <a:pt x="57870" y="40034"/>
                    </a:lnTo>
                    <a:lnTo>
                      <a:pt x="57870" y="57653"/>
                    </a:lnTo>
                    <a:lnTo>
                      <a:pt x="34444" y="57653"/>
                    </a:lnTo>
                    <a:lnTo>
                      <a:pt x="34444" y="147151"/>
                    </a:lnTo>
                    <a:lnTo>
                      <a:pt x="12825" y="147151"/>
                    </a:lnTo>
                    <a:lnTo>
                      <a:pt x="12825" y="57653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1" name="Forma libre: forma 240">
                <a:extLst>
                  <a:ext uri="{FF2B5EF4-FFF2-40B4-BE49-F238E27FC236}">
                    <a16:creationId xmlns:a16="http://schemas.microsoft.com/office/drawing/2014/main" id="{1C9DF80E-32B2-7739-1E1D-17A6399E0822}"/>
                  </a:ext>
                </a:extLst>
              </p:cNvPr>
              <p:cNvSpPr/>
              <p:nvPr/>
            </p:nvSpPr>
            <p:spPr>
              <a:xfrm>
                <a:off x="2116175" y="1513696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6 w 28826"/>
                  <a:gd name="connsiteY7" fmla="*/ 27613 h 150948"/>
                  <a:gd name="connsiteX8" fmla="*/ 4304 w 28826"/>
                  <a:gd name="connsiteY8" fmla="*/ 23613 h 150948"/>
                  <a:gd name="connsiteX9" fmla="*/ 3611 w 28826"/>
                  <a:gd name="connsiteY9" fmla="*/ 43629 h 150948"/>
                  <a:gd name="connsiteX10" fmla="*/ 25230 w 28826"/>
                  <a:gd name="connsiteY10" fmla="*/ 43629 h 150948"/>
                  <a:gd name="connsiteX11" fmla="*/ 25230 w 28826"/>
                  <a:gd name="connsiteY11" fmla="*/ 150949 h 150948"/>
                  <a:gd name="connsiteX12" fmla="*/ 3611 w 28826"/>
                  <a:gd name="connsiteY12" fmla="*/ 150949 h 150948"/>
                  <a:gd name="connsiteX13" fmla="*/ 3611 w 28826"/>
                  <a:gd name="connsiteY13" fmla="*/ 43629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29" y="20941"/>
                      <a:pt x="0" y="17605"/>
                      <a:pt x="0" y="13604"/>
                    </a:cubicBezTo>
                    <a:cubicBezTo>
                      <a:pt x="0" y="9864"/>
                      <a:pt x="1400" y="6672"/>
                      <a:pt x="4203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4" y="0"/>
                      <a:pt x="21648" y="1329"/>
                      <a:pt x="24523" y="4000"/>
                    </a:cubicBezTo>
                    <a:cubicBezTo>
                      <a:pt x="27396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95" y="26285"/>
                      <a:pt x="18616" y="27613"/>
                      <a:pt x="14616" y="27613"/>
                    </a:cubicBezTo>
                    <a:cubicBezTo>
                      <a:pt x="10615" y="27613"/>
                      <a:pt x="7177" y="26285"/>
                      <a:pt x="4304" y="23613"/>
                    </a:cubicBezTo>
                    <a:close/>
                    <a:moveTo>
                      <a:pt x="3611" y="43629"/>
                    </a:moveTo>
                    <a:lnTo>
                      <a:pt x="25230" y="43629"/>
                    </a:lnTo>
                    <a:lnTo>
                      <a:pt x="25230" y="150949"/>
                    </a:lnTo>
                    <a:lnTo>
                      <a:pt x="3611" y="150949"/>
                    </a:lnTo>
                    <a:lnTo>
                      <a:pt x="3611" y="43629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2" name="Forma libre: forma 241">
                <a:extLst>
                  <a:ext uri="{FF2B5EF4-FFF2-40B4-BE49-F238E27FC236}">
                    <a16:creationId xmlns:a16="http://schemas.microsoft.com/office/drawing/2014/main" id="{9D5F6A7D-30E3-0D5D-5D63-C3D514E7BCCD}"/>
                  </a:ext>
                </a:extLst>
              </p:cNvPr>
              <p:cNvSpPr/>
              <p:nvPr/>
            </p:nvSpPr>
            <p:spPr>
              <a:xfrm>
                <a:off x="2156787" y="1554539"/>
                <a:ext cx="98682" cy="112951"/>
              </a:xfrm>
              <a:custGeom>
                <a:avLst/>
                <a:gdLst>
                  <a:gd name="connsiteX0" fmla="*/ 25417 w 98682"/>
                  <a:gd name="connsiteY0" fmla="*/ 105803 h 112951"/>
                  <a:gd name="connsiteX1" fmla="*/ 6802 w 98682"/>
                  <a:gd name="connsiteY1" fmla="*/ 85988 h 112951"/>
                  <a:gd name="connsiteX2" fmla="*/ 0 w 98682"/>
                  <a:gd name="connsiteY2" fmla="*/ 57061 h 112951"/>
                  <a:gd name="connsiteX3" fmla="*/ 6903 w 98682"/>
                  <a:gd name="connsiteY3" fmla="*/ 27830 h 112951"/>
                  <a:gd name="connsiteX4" fmla="*/ 25620 w 98682"/>
                  <a:gd name="connsiteY4" fmla="*/ 7409 h 112951"/>
                  <a:gd name="connsiteX5" fmla="*/ 51645 w 98682"/>
                  <a:gd name="connsiteY5" fmla="*/ 0 h 112951"/>
                  <a:gd name="connsiteX6" fmla="*/ 79374 w 98682"/>
                  <a:gd name="connsiteY6" fmla="*/ 9012 h 112951"/>
                  <a:gd name="connsiteX7" fmla="*/ 95693 w 98682"/>
                  <a:gd name="connsiteY7" fmla="*/ 33636 h 112951"/>
                  <a:gd name="connsiteX8" fmla="*/ 77872 w 98682"/>
                  <a:gd name="connsiteY8" fmla="*/ 41247 h 112951"/>
                  <a:gd name="connsiteX9" fmla="*/ 67156 w 98682"/>
                  <a:gd name="connsiteY9" fmla="*/ 24335 h 112951"/>
                  <a:gd name="connsiteX10" fmla="*/ 51240 w 98682"/>
                  <a:gd name="connsiteY10" fmla="*/ 18833 h 112951"/>
                  <a:gd name="connsiteX11" fmla="*/ 36423 w 98682"/>
                  <a:gd name="connsiteY11" fmla="*/ 23237 h 112951"/>
                  <a:gd name="connsiteX12" fmla="*/ 25114 w 98682"/>
                  <a:gd name="connsiteY12" fmla="*/ 36351 h 112951"/>
                  <a:gd name="connsiteX13" fmla="*/ 20811 w 98682"/>
                  <a:gd name="connsiteY13" fmla="*/ 57075 h 112951"/>
                  <a:gd name="connsiteX14" fmla="*/ 24913 w 98682"/>
                  <a:gd name="connsiteY14" fmla="*/ 76095 h 112951"/>
                  <a:gd name="connsiteX15" fmla="*/ 36423 w 98682"/>
                  <a:gd name="connsiteY15" fmla="*/ 89310 h 112951"/>
                  <a:gd name="connsiteX16" fmla="*/ 53233 w 98682"/>
                  <a:gd name="connsiteY16" fmla="*/ 94119 h 112951"/>
                  <a:gd name="connsiteX17" fmla="*/ 70751 w 98682"/>
                  <a:gd name="connsiteY17" fmla="*/ 88920 h 112951"/>
                  <a:gd name="connsiteX18" fmla="*/ 83662 w 98682"/>
                  <a:gd name="connsiteY18" fmla="*/ 74911 h 112951"/>
                  <a:gd name="connsiteX19" fmla="*/ 98682 w 98682"/>
                  <a:gd name="connsiteY19" fmla="*/ 85526 h 112951"/>
                  <a:gd name="connsiteX20" fmla="*/ 51630 w 98682"/>
                  <a:gd name="connsiteY20" fmla="*/ 112951 h 112951"/>
                  <a:gd name="connsiteX21" fmla="*/ 25417 w 98682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82" h="112951">
                    <a:moveTo>
                      <a:pt x="25417" y="105803"/>
                    </a:moveTo>
                    <a:cubicBezTo>
                      <a:pt x="17547" y="101066"/>
                      <a:pt x="11336" y="94465"/>
                      <a:pt x="6802" y="85988"/>
                    </a:cubicBezTo>
                    <a:cubicBezTo>
                      <a:pt x="2267" y="77511"/>
                      <a:pt x="0" y="67863"/>
                      <a:pt x="0" y="57061"/>
                    </a:cubicBezTo>
                    <a:cubicBezTo>
                      <a:pt x="0" y="46244"/>
                      <a:pt x="2296" y="36510"/>
                      <a:pt x="6903" y="27830"/>
                    </a:cubicBezTo>
                    <a:cubicBezTo>
                      <a:pt x="11510" y="19150"/>
                      <a:pt x="17749" y="12348"/>
                      <a:pt x="25620" y="7409"/>
                    </a:cubicBezTo>
                    <a:cubicBezTo>
                      <a:pt x="33491" y="2470"/>
                      <a:pt x="42170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2" y="15020"/>
                      <a:pt x="92357" y="23223"/>
                      <a:pt x="95693" y="33636"/>
                    </a:cubicBezTo>
                    <a:lnTo>
                      <a:pt x="77872" y="41247"/>
                    </a:lnTo>
                    <a:cubicBezTo>
                      <a:pt x="74796" y="33636"/>
                      <a:pt x="71228" y="28003"/>
                      <a:pt x="67156" y="24335"/>
                    </a:cubicBezTo>
                    <a:cubicBezTo>
                      <a:pt x="63083" y="20667"/>
                      <a:pt x="57782" y="18833"/>
                      <a:pt x="51240" y="18833"/>
                    </a:cubicBezTo>
                    <a:cubicBezTo>
                      <a:pt x="46041" y="18833"/>
                      <a:pt x="41102" y="20306"/>
                      <a:pt x="36423" y="23237"/>
                    </a:cubicBezTo>
                    <a:cubicBezTo>
                      <a:pt x="31744" y="26169"/>
                      <a:pt x="27974" y="30545"/>
                      <a:pt x="25114" y="36351"/>
                    </a:cubicBezTo>
                    <a:cubicBezTo>
                      <a:pt x="22241" y="42156"/>
                      <a:pt x="20811" y="49060"/>
                      <a:pt x="20811" y="57075"/>
                    </a:cubicBezTo>
                    <a:cubicBezTo>
                      <a:pt x="20811" y="64152"/>
                      <a:pt x="22183" y="70492"/>
                      <a:pt x="24913" y="76095"/>
                    </a:cubicBezTo>
                    <a:cubicBezTo>
                      <a:pt x="27642" y="81699"/>
                      <a:pt x="31483" y="86103"/>
                      <a:pt x="36423" y="89310"/>
                    </a:cubicBezTo>
                    <a:cubicBezTo>
                      <a:pt x="41362" y="92516"/>
                      <a:pt x="46966" y="94119"/>
                      <a:pt x="53233" y="94119"/>
                    </a:cubicBezTo>
                    <a:cubicBezTo>
                      <a:pt x="59775" y="94119"/>
                      <a:pt x="65610" y="92386"/>
                      <a:pt x="70751" y="88920"/>
                    </a:cubicBezTo>
                    <a:cubicBezTo>
                      <a:pt x="75893" y="85454"/>
                      <a:pt x="80197" y="80774"/>
                      <a:pt x="83662" y="74911"/>
                    </a:cubicBezTo>
                    <a:lnTo>
                      <a:pt x="98682" y="85526"/>
                    </a:lnTo>
                    <a:cubicBezTo>
                      <a:pt x="88140" y="103809"/>
                      <a:pt x="72456" y="112951"/>
                      <a:pt x="51630" y="112951"/>
                    </a:cubicBezTo>
                    <a:cubicBezTo>
                      <a:pt x="42041" y="112908"/>
                      <a:pt x="33304" y="110540"/>
                      <a:pt x="25417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3" name="Forma libre: forma 242">
                <a:extLst>
                  <a:ext uri="{FF2B5EF4-FFF2-40B4-BE49-F238E27FC236}">
                    <a16:creationId xmlns:a16="http://schemas.microsoft.com/office/drawing/2014/main" id="{C4572026-B424-E0D2-D3E9-AC2D8A9D3A2B}"/>
                  </a:ext>
                </a:extLst>
              </p:cNvPr>
              <p:cNvSpPr/>
              <p:nvPr/>
            </p:nvSpPr>
            <p:spPr>
              <a:xfrm>
                <a:off x="2264409" y="1513696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2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4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611 w 28826"/>
                  <a:gd name="connsiteY9" fmla="*/ 43629 h 150948"/>
                  <a:gd name="connsiteX10" fmla="*/ 25230 w 28826"/>
                  <a:gd name="connsiteY10" fmla="*/ 43629 h 150948"/>
                  <a:gd name="connsiteX11" fmla="*/ 25230 w 28826"/>
                  <a:gd name="connsiteY11" fmla="*/ 150949 h 150948"/>
                  <a:gd name="connsiteX12" fmla="*/ 3611 w 28826"/>
                  <a:gd name="connsiteY12" fmla="*/ 150949 h 150948"/>
                  <a:gd name="connsiteX13" fmla="*/ 3611 w 28826"/>
                  <a:gd name="connsiteY13" fmla="*/ 43629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29" y="20941"/>
                      <a:pt x="0" y="17605"/>
                      <a:pt x="0" y="13604"/>
                    </a:cubicBezTo>
                    <a:cubicBezTo>
                      <a:pt x="0" y="9864"/>
                      <a:pt x="1400" y="6672"/>
                      <a:pt x="4202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3" y="0"/>
                      <a:pt x="21648" y="1329"/>
                      <a:pt x="24523" y="4000"/>
                    </a:cubicBezTo>
                    <a:cubicBezTo>
                      <a:pt x="27396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4" y="23613"/>
                    </a:cubicBezTo>
                    <a:cubicBezTo>
                      <a:pt x="21995" y="26285"/>
                      <a:pt x="18615" y="27613"/>
                      <a:pt x="14615" y="27613"/>
                    </a:cubicBezTo>
                    <a:cubicBezTo>
                      <a:pt x="10614" y="27613"/>
                      <a:pt x="7177" y="26285"/>
                      <a:pt x="4304" y="23613"/>
                    </a:cubicBezTo>
                    <a:close/>
                    <a:moveTo>
                      <a:pt x="3611" y="43629"/>
                    </a:moveTo>
                    <a:lnTo>
                      <a:pt x="25230" y="43629"/>
                    </a:lnTo>
                    <a:lnTo>
                      <a:pt x="25230" y="150949"/>
                    </a:lnTo>
                    <a:lnTo>
                      <a:pt x="3611" y="150949"/>
                    </a:lnTo>
                    <a:lnTo>
                      <a:pt x="3611" y="43629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4" name="Forma libre: forma 243">
                <a:extLst>
                  <a:ext uri="{FF2B5EF4-FFF2-40B4-BE49-F238E27FC236}">
                    <a16:creationId xmlns:a16="http://schemas.microsoft.com/office/drawing/2014/main" id="{B179983F-4A9E-A2D5-C91E-7A9E6BBAC703}"/>
                  </a:ext>
                </a:extLst>
              </p:cNvPr>
              <p:cNvSpPr/>
              <p:nvPr/>
            </p:nvSpPr>
            <p:spPr>
              <a:xfrm>
                <a:off x="2305005" y="1554539"/>
                <a:ext cx="103303" cy="112908"/>
              </a:xfrm>
              <a:custGeom>
                <a:avLst/>
                <a:gdLst>
                  <a:gd name="connsiteX0" fmla="*/ 24739 w 103303"/>
                  <a:gd name="connsiteY0" fmla="*/ 105701 h 112908"/>
                  <a:gd name="connsiteX1" fmla="*/ 6513 w 103303"/>
                  <a:gd name="connsiteY1" fmla="*/ 85584 h 112908"/>
                  <a:gd name="connsiteX2" fmla="*/ 0 w 103303"/>
                  <a:gd name="connsiteY2" fmla="*/ 56454 h 112908"/>
                  <a:gd name="connsiteX3" fmla="*/ 6600 w 103303"/>
                  <a:gd name="connsiteY3" fmla="*/ 27223 h 112908"/>
                  <a:gd name="connsiteX4" fmla="*/ 25115 w 103303"/>
                  <a:gd name="connsiteY4" fmla="*/ 7207 h 112908"/>
                  <a:gd name="connsiteX5" fmla="*/ 52237 w 103303"/>
                  <a:gd name="connsiteY5" fmla="*/ 0 h 112908"/>
                  <a:gd name="connsiteX6" fmla="*/ 78868 w 103303"/>
                  <a:gd name="connsiteY6" fmla="*/ 7308 h 112908"/>
                  <a:gd name="connsiteX7" fmla="*/ 96892 w 103303"/>
                  <a:gd name="connsiteY7" fmla="*/ 27425 h 112908"/>
                  <a:gd name="connsiteX8" fmla="*/ 103304 w 103303"/>
                  <a:gd name="connsiteY8" fmla="*/ 56252 h 112908"/>
                  <a:gd name="connsiteX9" fmla="*/ 96689 w 103303"/>
                  <a:gd name="connsiteY9" fmla="*/ 84977 h 112908"/>
                  <a:gd name="connsiteX10" fmla="*/ 78276 w 103303"/>
                  <a:gd name="connsiteY10" fmla="*/ 105398 h 112908"/>
                  <a:gd name="connsiteX11" fmla="*/ 51443 w 103303"/>
                  <a:gd name="connsiteY11" fmla="*/ 112908 h 112908"/>
                  <a:gd name="connsiteX12" fmla="*/ 24739 w 103303"/>
                  <a:gd name="connsiteY12" fmla="*/ 105701 h 112908"/>
                  <a:gd name="connsiteX13" fmla="*/ 29043 w 103303"/>
                  <a:gd name="connsiteY13" fmla="*/ 83374 h 112908"/>
                  <a:gd name="connsiteX14" fmla="*/ 51673 w 103303"/>
                  <a:gd name="connsiteY14" fmla="*/ 94090 h 112908"/>
                  <a:gd name="connsiteX15" fmla="*/ 74203 w 103303"/>
                  <a:gd name="connsiteY15" fmla="*/ 83374 h 112908"/>
                  <a:gd name="connsiteX16" fmla="*/ 82507 w 103303"/>
                  <a:gd name="connsiteY16" fmla="*/ 56440 h 112908"/>
                  <a:gd name="connsiteX17" fmla="*/ 74506 w 103303"/>
                  <a:gd name="connsiteY17" fmla="*/ 29505 h 112908"/>
                  <a:gd name="connsiteX18" fmla="*/ 52078 w 103303"/>
                  <a:gd name="connsiteY18" fmla="*/ 18789 h 112908"/>
                  <a:gd name="connsiteX19" fmla="*/ 29158 w 103303"/>
                  <a:gd name="connsiteY19" fmla="*/ 29505 h 112908"/>
                  <a:gd name="connsiteX20" fmla="*/ 20854 w 103303"/>
                  <a:gd name="connsiteY20" fmla="*/ 56440 h 112908"/>
                  <a:gd name="connsiteX21" fmla="*/ 29043 w 103303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3" h="112908">
                    <a:moveTo>
                      <a:pt x="24739" y="105701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0" y="76976"/>
                      <a:pt x="0" y="67271"/>
                      <a:pt x="0" y="56454"/>
                    </a:cubicBezTo>
                    <a:cubicBezTo>
                      <a:pt x="0" y="45507"/>
                      <a:pt x="2209" y="35773"/>
                      <a:pt x="6600" y="27223"/>
                    </a:cubicBezTo>
                    <a:cubicBezTo>
                      <a:pt x="11005" y="18688"/>
                      <a:pt x="17172" y="12001"/>
                      <a:pt x="25115" y="7207"/>
                    </a:cubicBezTo>
                    <a:cubicBezTo>
                      <a:pt x="33058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6" y="35975"/>
                      <a:pt x="103304" y="45579"/>
                      <a:pt x="103304" y="56252"/>
                    </a:cubicBezTo>
                    <a:cubicBezTo>
                      <a:pt x="103304" y="66795"/>
                      <a:pt x="101095" y="76370"/>
                      <a:pt x="96689" y="84977"/>
                    </a:cubicBezTo>
                    <a:cubicBezTo>
                      <a:pt x="92285" y="93585"/>
                      <a:pt x="86147" y="100387"/>
                      <a:pt x="78276" y="105398"/>
                    </a:cubicBezTo>
                    <a:cubicBezTo>
                      <a:pt x="70405" y="110410"/>
                      <a:pt x="61451" y="112908"/>
                      <a:pt x="51443" y="112908"/>
                    </a:cubicBezTo>
                    <a:cubicBezTo>
                      <a:pt x="41448" y="112908"/>
                      <a:pt x="32538" y="110496"/>
                      <a:pt x="24739" y="105701"/>
                    </a:cubicBezTo>
                    <a:close/>
                    <a:moveTo>
                      <a:pt x="29043" y="83374"/>
                    </a:moveTo>
                    <a:cubicBezTo>
                      <a:pt x="34516" y="90523"/>
                      <a:pt x="42055" y="94090"/>
                      <a:pt x="51673" y="94090"/>
                    </a:cubicBezTo>
                    <a:cubicBezTo>
                      <a:pt x="61148" y="94090"/>
                      <a:pt x="68658" y="90523"/>
                      <a:pt x="74203" y="83374"/>
                    </a:cubicBezTo>
                    <a:cubicBezTo>
                      <a:pt x="79735" y="76240"/>
                      <a:pt x="82507" y="67257"/>
                      <a:pt x="82507" y="56440"/>
                    </a:cubicBezTo>
                    <a:cubicBezTo>
                      <a:pt x="82507" y="45622"/>
                      <a:pt x="79835" y="36654"/>
                      <a:pt x="74506" y="29505"/>
                    </a:cubicBezTo>
                    <a:cubicBezTo>
                      <a:pt x="69163" y="22371"/>
                      <a:pt x="61696" y="18789"/>
                      <a:pt x="52078" y="18789"/>
                    </a:cubicBezTo>
                    <a:cubicBezTo>
                      <a:pt x="42330" y="18789"/>
                      <a:pt x="34690" y="22356"/>
                      <a:pt x="29158" y="29505"/>
                    </a:cubicBezTo>
                    <a:cubicBezTo>
                      <a:pt x="23613" y="36639"/>
                      <a:pt x="20854" y="45622"/>
                      <a:pt x="20854" y="56440"/>
                    </a:cubicBezTo>
                    <a:cubicBezTo>
                      <a:pt x="20825" y="67257"/>
                      <a:pt x="23569" y="76240"/>
                      <a:pt x="29043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5" name="Forma libre: forma 244">
                <a:extLst>
                  <a:ext uri="{FF2B5EF4-FFF2-40B4-BE49-F238E27FC236}">
                    <a16:creationId xmlns:a16="http://schemas.microsoft.com/office/drawing/2014/main" id="{AD270290-88C2-CC6C-CCEE-E94B6D3B629C}"/>
                  </a:ext>
                </a:extLst>
              </p:cNvPr>
              <p:cNvSpPr/>
              <p:nvPr/>
            </p:nvSpPr>
            <p:spPr>
              <a:xfrm>
                <a:off x="2416368" y="1554524"/>
                <a:ext cx="87663" cy="112749"/>
              </a:xfrm>
              <a:custGeom>
                <a:avLst/>
                <a:gdLst>
                  <a:gd name="connsiteX0" fmla="*/ 19425 w 87663"/>
                  <a:gd name="connsiteY0" fmla="*/ 106106 h 112749"/>
                  <a:gd name="connsiteX1" fmla="*/ 0 w 87663"/>
                  <a:gd name="connsiteY1" fmla="*/ 85685 h 112749"/>
                  <a:gd name="connsiteX2" fmla="*/ 15410 w 87663"/>
                  <a:gd name="connsiteY2" fmla="*/ 75474 h 112749"/>
                  <a:gd name="connsiteX3" fmla="*/ 29318 w 87663"/>
                  <a:gd name="connsiteY3" fmla="*/ 89584 h 112749"/>
                  <a:gd name="connsiteX4" fmla="*/ 47645 w 87663"/>
                  <a:gd name="connsiteY4" fmla="*/ 94090 h 112749"/>
                  <a:gd name="connsiteX5" fmla="*/ 62462 w 87663"/>
                  <a:gd name="connsiteY5" fmla="*/ 90682 h 112749"/>
                  <a:gd name="connsiteX6" fmla="*/ 67864 w 87663"/>
                  <a:gd name="connsiteY6" fmla="*/ 82074 h 112749"/>
                  <a:gd name="connsiteX7" fmla="*/ 61856 w 87663"/>
                  <a:gd name="connsiteY7" fmla="*/ 73568 h 112749"/>
                  <a:gd name="connsiteX8" fmla="*/ 44034 w 87663"/>
                  <a:gd name="connsiteY8" fmla="*/ 66260 h 112749"/>
                  <a:gd name="connsiteX9" fmla="*/ 24812 w 87663"/>
                  <a:gd name="connsiteY9" fmla="*/ 59053 h 112749"/>
                  <a:gd name="connsiteX10" fmla="*/ 11799 w 87663"/>
                  <a:gd name="connsiteY10" fmla="*/ 48944 h 112749"/>
                  <a:gd name="connsiteX11" fmla="*/ 6196 w 87663"/>
                  <a:gd name="connsiteY11" fmla="*/ 31426 h 112749"/>
                  <a:gd name="connsiteX12" fmla="*/ 11496 w 87663"/>
                  <a:gd name="connsiteY12" fmla="*/ 15410 h 112749"/>
                  <a:gd name="connsiteX13" fmla="*/ 25403 w 87663"/>
                  <a:gd name="connsiteY13" fmla="*/ 4102 h 112749"/>
                  <a:gd name="connsiteX14" fmla="*/ 43428 w 87663"/>
                  <a:gd name="connsiteY14" fmla="*/ 0 h 112749"/>
                  <a:gd name="connsiteX15" fmla="*/ 70362 w 87663"/>
                  <a:gd name="connsiteY15" fmla="*/ 7611 h 112749"/>
                  <a:gd name="connsiteX16" fmla="*/ 86681 w 87663"/>
                  <a:gd name="connsiteY16" fmla="*/ 27238 h 112749"/>
                  <a:gd name="connsiteX17" fmla="*/ 69871 w 87663"/>
                  <a:gd name="connsiteY17" fmla="*/ 35845 h 112749"/>
                  <a:gd name="connsiteX18" fmla="*/ 58563 w 87663"/>
                  <a:gd name="connsiteY18" fmla="*/ 23439 h 112749"/>
                  <a:gd name="connsiteX19" fmla="*/ 43442 w 87663"/>
                  <a:gd name="connsiteY19" fmla="*/ 19035 h 112749"/>
                  <a:gd name="connsiteX20" fmla="*/ 31224 w 87663"/>
                  <a:gd name="connsiteY20" fmla="*/ 22544 h 112749"/>
                  <a:gd name="connsiteX21" fmla="*/ 26819 w 87663"/>
                  <a:gd name="connsiteY21" fmla="*/ 31455 h 112749"/>
                  <a:gd name="connsiteX22" fmla="*/ 30025 w 87663"/>
                  <a:gd name="connsiteY22" fmla="*/ 39066 h 112749"/>
                  <a:gd name="connsiteX23" fmla="*/ 38026 w 87663"/>
                  <a:gd name="connsiteY23" fmla="*/ 44077 h 112749"/>
                  <a:gd name="connsiteX24" fmla="*/ 52642 w 87663"/>
                  <a:gd name="connsiteY24" fmla="*/ 49276 h 112749"/>
                  <a:gd name="connsiteX25" fmla="*/ 69856 w 87663"/>
                  <a:gd name="connsiteY25" fmla="*/ 56079 h 112749"/>
                  <a:gd name="connsiteX26" fmla="*/ 82262 w 87663"/>
                  <a:gd name="connsiteY26" fmla="*/ 65986 h 112749"/>
                  <a:gd name="connsiteX27" fmla="*/ 87664 w 87663"/>
                  <a:gd name="connsiteY27" fmla="*/ 82710 h 112749"/>
                  <a:gd name="connsiteX28" fmla="*/ 82161 w 87663"/>
                  <a:gd name="connsiteY28" fmla="*/ 98726 h 112749"/>
                  <a:gd name="connsiteX29" fmla="*/ 67445 w 87663"/>
                  <a:gd name="connsiteY29" fmla="*/ 109139 h 112749"/>
                  <a:gd name="connsiteX30" fmla="*/ 47428 w 87663"/>
                  <a:gd name="connsiteY30" fmla="*/ 112749 h 112749"/>
                  <a:gd name="connsiteX31" fmla="*/ 19425 w 87663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63" h="112749">
                    <a:moveTo>
                      <a:pt x="19425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6"/>
                      <a:pt x="23656" y="86580"/>
                      <a:pt x="29318" y="89584"/>
                    </a:cubicBezTo>
                    <a:cubicBezTo>
                      <a:pt x="34993" y="92588"/>
                      <a:pt x="41102" y="94090"/>
                      <a:pt x="47645" y="94090"/>
                    </a:cubicBezTo>
                    <a:cubicBezTo>
                      <a:pt x="53912" y="94090"/>
                      <a:pt x="58851" y="92963"/>
                      <a:pt x="62462" y="90682"/>
                    </a:cubicBezTo>
                    <a:cubicBezTo>
                      <a:pt x="66072" y="88414"/>
                      <a:pt x="67864" y="85540"/>
                      <a:pt x="67864" y="82074"/>
                    </a:cubicBezTo>
                    <a:cubicBezTo>
                      <a:pt x="67864" y="78738"/>
                      <a:pt x="65856" y="75908"/>
                      <a:pt x="61856" y="73568"/>
                    </a:cubicBezTo>
                    <a:cubicBezTo>
                      <a:pt x="57855" y="71228"/>
                      <a:pt x="51920" y="68802"/>
                      <a:pt x="44034" y="66260"/>
                    </a:cubicBezTo>
                    <a:cubicBezTo>
                      <a:pt x="36163" y="63733"/>
                      <a:pt x="29751" y="61321"/>
                      <a:pt x="24812" y="59053"/>
                    </a:cubicBezTo>
                    <a:cubicBezTo>
                      <a:pt x="19873" y="56786"/>
                      <a:pt x="15540" y="53421"/>
                      <a:pt x="11799" y="48944"/>
                    </a:cubicBezTo>
                    <a:cubicBezTo>
                      <a:pt x="8059" y="44482"/>
                      <a:pt x="6196" y="38633"/>
                      <a:pt x="6196" y="31426"/>
                    </a:cubicBezTo>
                    <a:cubicBezTo>
                      <a:pt x="6196" y="25548"/>
                      <a:pt x="7958" y="20219"/>
                      <a:pt x="11496" y="15410"/>
                    </a:cubicBezTo>
                    <a:cubicBezTo>
                      <a:pt x="15034" y="10601"/>
                      <a:pt x="19670" y="6831"/>
                      <a:pt x="25403" y="4102"/>
                    </a:cubicBezTo>
                    <a:cubicBezTo>
                      <a:pt x="31137" y="1372"/>
                      <a:pt x="37145" y="0"/>
                      <a:pt x="43428" y="0"/>
                    </a:cubicBezTo>
                    <a:cubicBezTo>
                      <a:pt x="53710" y="0"/>
                      <a:pt x="62678" y="2542"/>
                      <a:pt x="70362" y="7611"/>
                    </a:cubicBezTo>
                    <a:cubicBezTo>
                      <a:pt x="78031" y="12680"/>
                      <a:pt x="83476" y="19222"/>
                      <a:pt x="86681" y="27238"/>
                    </a:cubicBezTo>
                    <a:lnTo>
                      <a:pt x="69871" y="35845"/>
                    </a:lnTo>
                    <a:cubicBezTo>
                      <a:pt x="67329" y="30501"/>
                      <a:pt x="63560" y="26371"/>
                      <a:pt x="58563" y="23439"/>
                    </a:cubicBezTo>
                    <a:cubicBezTo>
                      <a:pt x="53565" y="20508"/>
                      <a:pt x="48511" y="19035"/>
                      <a:pt x="43442" y="19035"/>
                    </a:cubicBezTo>
                    <a:cubicBezTo>
                      <a:pt x="38243" y="19035"/>
                      <a:pt x="34170" y="20204"/>
                      <a:pt x="31224" y="22544"/>
                    </a:cubicBezTo>
                    <a:cubicBezTo>
                      <a:pt x="28292" y="24884"/>
                      <a:pt x="26819" y="27844"/>
                      <a:pt x="26819" y="31455"/>
                    </a:cubicBezTo>
                    <a:cubicBezTo>
                      <a:pt x="26819" y="34531"/>
                      <a:pt x="27888" y="37058"/>
                      <a:pt x="30025" y="39066"/>
                    </a:cubicBezTo>
                    <a:cubicBezTo>
                      <a:pt x="32163" y="41073"/>
                      <a:pt x="34834" y="42734"/>
                      <a:pt x="38026" y="44077"/>
                    </a:cubicBezTo>
                    <a:cubicBezTo>
                      <a:pt x="41233" y="45420"/>
                      <a:pt x="46099" y="47153"/>
                      <a:pt x="52642" y="49276"/>
                    </a:cubicBezTo>
                    <a:cubicBezTo>
                      <a:pt x="59444" y="51544"/>
                      <a:pt x="65192" y="53811"/>
                      <a:pt x="69856" y="56079"/>
                    </a:cubicBezTo>
                    <a:cubicBezTo>
                      <a:pt x="74521" y="58346"/>
                      <a:pt x="78666" y="61653"/>
                      <a:pt x="82262" y="65986"/>
                    </a:cubicBezTo>
                    <a:cubicBezTo>
                      <a:pt x="85873" y="70318"/>
                      <a:pt x="87664" y="75893"/>
                      <a:pt x="87664" y="82710"/>
                    </a:cubicBezTo>
                    <a:cubicBezTo>
                      <a:pt x="87664" y="88848"/>
                      <a:pt x="85830" y="94191"/>
                      <a:pt x="82161" y="98726"/>
                    </a:cubicBezTo>
                    <a:cubicBezTo>
                      <a:pt x="78493" y="103261"/>
                      <a:pt x="73583" y="106741"/>
                      <a:pt x="67445" y="109139"/>
                    </a:cubicBezTo>
                    <a:cubicBezTo>
                      <a:pt x="61307" y="111536"/>
                      <a:pt x="54634" y="112749"/>
                      <a:pt x="47428" y="112749"/>
                    </a:cubicBezTo>
                    <a:cubicBezTo>
                      <a:pt x="37304" y="112720"/>
                      <a:pt x="27960" y="110511"/>
                      <a:pt x="19425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6" name="Forma libre: forma 245">
                <a:extLst>
                  <a:ext uri="{FF2B5EF4-FFF2-40B4-BE49-F238E27FC236}">
                    <a16:creationId xmlns:a16="http://schemas.microsoft.com/office/drawing/2014/main" id="{CECF7B76-B9DD-5183-3E89-B715FA175224}"/>
                  </a:ext>
                </a:extLst>
              </p:cNvPr>
              <p:cNvSpPr/>
              <p:nvPr/>
            </p:nvSpPr>
            <p:spPr>
              <a:xfrm>
                <a:off x="1770388" y="1716261"/>
                <a:ext cx="117717" cy="147150"/>
              </a:xfrm>
              <a:custGeom>
                <a:avLst/>
                <a:gdLst>
                  <a:gd name="connsiteX0" fmla="*/ 47846 w 117717"/>
                  <a:gd name="connsiteY0" fmla="*/ 19020 h 147150"/>
                  <a:gd name="connsiteX1" fmla="*/ 0 w 117717"/>
                  <a:gd name="connsiteY1" fmla="*/ 19222 h 147150"/>
                  <a:gd name="connsiteX2" fmla="*/ 0 w 117717"/>
                  <a:gd name="connsiteY2" fmla="*/ 0 h 147150"/>
                  <a:gd name="connsiteX3" fmla="*/ 117718 w 117717"/>
                  <a:gd name="connsiteY3" fmla="*/ 0 h 147150"/>
                  <a:gd name="connsiteX4" fmla="*/ 117718 w 117717"/>
                  <a:gd name="connsiteY4" fmla="*/ 19222 h 147150"/>
                  <a:gd name="connsiteX5" fmla="*/ 69669 w 117717"/>
                  <a:gd name="connsiteY5" fmla="*/ 19020 h 147150"/>
                  <a:gd name="connsiteX6" fmla="*/ 69669 w 117717"/>
                  <a:gd name="connsiteY6" fmla="*/ 147150 h 147150"/>
                  <a:gd name="connsiteX7" fmla="*/ 47846 w 117717"/>
                  <a:gd name="connsiteY7" fmla="*/ 147150 h 147150"/>
                  <a:gd name="connsiteX8" fmla="*/ 47846 w 117717"/>
                  <a:gd name="connsiteY8" fmla="*/ 19020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17" h="147150">
                    <a:moveTo>
                      <a:pt x="47846" y="19020"/>
                    </a:moveTo>
                    <a:lnTo>
                      <a:pt x="0" y="19222"/>
                    </a:lnTo>
                    <a:lnTo>
                      <a:pt x="0" y="0"/>
                    </a:lnTo>
                    <a:lnTo>
                      <a:pt x="117718" y="0"/>
                    </a:lnTo>
                    <a:lnTo>
                      <a:pt x="117718" y="19222"/>
                    </a:lnTo>
                    <a:lnTo>
                      <a:pt x="69669" y="19020"/>
                    </a:lnTo>
                    <a:lnTo>
                      <a:pt x="69669" y="147150"/>
                    </a:lnTo>
                    <a:lnTo>
                      <a:pt x="47846" y="147150"/>
                    </a:lnTo>
                    <a:lnTo>
                      <a:pt x="47846" y="1902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7" name="Forma libre: forma 246">
                <a:extLst>
                  <a:ext uri="{FF2B5EF4-FFF2-40B4-BE49-F238E27FC236}">
                    <a16:creationId xmlns:a16="http://schemas.microsoft.com/office/drawing/2014/main" id="{F798E861-5EC2-D2CC-44B1-B31F0C27C10D}"/>
                  </a:ext>
                </a:extLst>
              </p:cNvPr>
              <p:cNvSpPr/>
              <p:nvPr/>
            </p:nvSpPr>
            <p:spPr>
              <a:xfrm>
                <a:off x="1875960" y="1711668"/>
                <a:ext cx="99924" cy="154746"/>
              </a:xfrm>
              <a:custGeom>
                <a:avLst/>
                <a:gdLst>
                  <a:gd name="connsiteX0" fmla="*/ 27527 w 99924"/>
                  <a:gd name="connsiteY0" fmla="*/ 148248 h 154746"/>
                  <a:gd name="connsiteX1" fmla="*/ 7611 w 99924"/>
                  <a:gd name="connsiteY1" fmla="*/ 128924 h 154746"/>
                  <a:gd name="connsiteX2" fmla="*/ 0 w 99924"/>
                  <a:gd name="connsiteY2" fmla="*/ 98292 h 154746"/>
                  <a:gd name="connsiteX3" fmla="*/ 6615 w 99924"/>
                  <a:gd name="connsiteY3" fmla="*/ 69163 h 154746"/>
                  <a:gd name="connsiteX4" fmla="*/ 25129 w 99924"/>
                  <a:gd name="connsiteY4" fmla="*/ 48944 h 154746"/>
                  <a:gd name="connsiteX5" fmla="*/ 51862 w 99924"/>
                  <a:gd name="connsiteY5" fmla="*/ 41636 h 154746"/>
                  <a:gd name="connsiteX6" fmla="*/ 77395 w 99924"/>
                  <a:gd name="connsiteY6" fmla="*/ 48641 h 154746"/>
                  <a:gd name="connsiteX7" fmla="*/ 94119 w 99924"/>
                  <a:gd name="connsiteY7" fmla="*/ 67358 h 154746"/>
                  <a:gd name="connsiteX8" fmla="*/ 99925 w 99924"/>
                  <a:gd name="connsiteY8" fmla="*/ 92891 h 154746"/>
                  <a:gd name="connsiteX9" fmla="*/ 99722 w 99924"/>
                  <a:gd name="connsiteY9" fmla="*/ 107102 h 154746"/>
                  <a:gd name="connsiteX10" fmla="*/ 21447 w 99924"/>
                  <a:gd name="connsiteY10" fmla="*/ 107102 h 154746"/>
                  <a:gd name="connsiteX11" fmla="*/ 32957 w 99924"/>
                  <a:gd name="connsiteY11" fmla="*/ 128419 h 154746"/>
                  <a:gd name="connsiteX12" fmla="*/ 54086 w 99924"/>
                  <a:gd name="connsiteY12" fmla="*/ 135929 h 154746"/>
                  <a:gd name="connsiteX13" fmla="*/ 71098 w 99924"/>
                  <a:gd name="connsiteY13" fmla="*/ 132029 h 154746"/>
                  <a:gd name="connsiteX14" fmla="*/ 86118 w 99924"/>
                  <a:gd name="connsiteY14" fmla="*/ 120721 h 154746"/>
                  <a:gd name="connsiteX15" fmla="*/ 98134 w 99924"/>
                  <a:gd name="connsiteY15" fmla="*/ 133329 h 154746"/>
                  <a:gd name="connsiteX16" fmla="*/ 78319 w 99924"/>
                  <a:gd name="connsiteY16" fmla="*/ 149244 h 154746"/>
                  <a:gd name="connsiteX17" fmla="*/ 53898 w 99924"/>
                  <a:gd name="connsiteY17" fmla="*/ 154747 h 154746"/>
                  <a:gd name="connsiteX18" fmla="*/ 27527 w 99924"/>
                  <a:gd name="connsiteY18" fmla="*/ 148248 h 154746"/>
                  <a:gd name="connsiteX19" fmla="*/ 78883 w 99924"/>
                  <a:gd name="connsiteY19" fmla="*/ 90292 h 154746"/>
                  <a:gd name="connsiteX20" fmla="*/ 74680 w 99924"/>
                  <a:gd name="connsiteY20" fmla="*/ 74377 h 154746"/>
                  <a:gd name="connsiteX21" fmla="*/ 64267 w 99924"/>
                  <a:gd name="connsiteY21" fmla="*/ 64065 h 154746"/>
                  <a:gd name="connsiteX22" fmla="*/ 50648 w 99924"/>
                  <a:gd name="connsiteY22" fmla="*/ 60454 h 154746"/>
                  <a:gd name="connsiteX23" fmla="*/ 31730 w 99924"/>
                  <a:gd name="connsiteY23" fmla="*/ 68167 h 154746"/>
                  <a:gd name="connsiteX24" fmla="*/ 21418 w 99924"/>
                  <a:gd name="connsiteY24" fmla="*/ 90292 h 154746"/>
                  <a:gd name="connsiteX25" fmla="*/ 78883 w 99924"/>
                  <a:gd name="connsiteY25" fmla="*/ 90292 h 154746"/>
                  <a:gd name="connsiteX26" fmla="*/ 84486 w 99924"/>
                  <a:gd name="connsiteY26" fmla="*/ 0 h 154746"/>
                  <a:gd name="connsiteX27" fmla="*/ 84486 w 99924"/>
                  <a:gd name="connsiteY27" fmla="*/ 2802 h 154746"/>
                  <a:gd name="connsiteX28" fmla="*/ 59863 w 99924"/>
                  <a:gd name="connsiteY28" fmla="*/ 29635 h 154746"/>
                  <a:gd name="connsiteX29" fmla="*/ 42243 w 99924"/>
                  <a:gd name="connsiteY29" fmla="*/ 29635 h 154746"/>
                  <a:gd name="connsiteX30" fmla="*/ 61668 w 99924"/>
                  <a:gd name="connsiteY30" fmla="*/ 0 h 154746"/>
                  <a:gd name="connsiteX31" fmla="*/ 84486 w 99924"/>
                  <a:gd name="connsiteY31" fmla="*/ 0 h 154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9924" h="154746">
                    <a:moveTo>
                      <a:pt x="27527" y="148248"/>
                    </a:moveTo>
                    <a:cubicBezTo>
                      <a:pt x="19323" y="143915"/>
                      <a:pt x="12680" y="137474"/>
                      <a:pt x="7611" y="128924"/>
                    </a:cubicBezTo>
                    <a:cubicBezTo>
                      <a:pt x="2542" y="120389"/>
                      <a:pt x="0" y="110178"/>
                      <a:pt x="0" y="98292"/>
                    </a:cubicBezTo>
                    <a:cubicBezTo>
                      <a:pt x="0" y="87475"/>
                      <a:pt x="2209" y="77770"/>
                      <a:pt x="6615" y="69163"/>
                    </a:cubicBezTo>
                    <a:cubicBezTo>
                      <a:pt x="11019" y="60556"/>
                      <a:pt x="17186" y="53811"/>
                      <a:pt x="25129" y="48944"/>
                    </a:cubicBezTo>
                    <a:cubicBezTo>
                      <a:pt x="33072" y="44077"/>
                      <a:pt x="41983" y="41636"/>
                      <a:pt x="51862" y="41636"/>
                    </a:cubicBezTo>
                    <a:cubicBezTo>
                      <a:pt x="61610" y="41636"/>
                      <a:pt x="70116" y="43976"/>
                      <a:pt x="77395" y="48641"/>
                    </a:cubicBezTo>
                    <a:cubicBezTo>
                      <a:pt x="84674" y="53320"/>
                      <a:pt x="90234" y="59559"/>
                      <a:pt x="94119" y="67358"/>
                    </a:cubicBezTo>
                    <a:cubicBezTo>
                      <a:pt x="97990" y="75171"/>
                      <a:pt x="99925" y="83677"/>
                      <a:pt x="99925" y="92891"/>
                    </a:cubicBezTo>
                    <a:lnTo>
                      <a:pt x="99722" y="107102"/>
                    </a:lnTo>
                    <a:lnTo>
                      <a:pt x="21447" y="107102"/>
                    </a:lnTo>
                    <a:cubicBezTo>
                      <a:pt x="23049" y="116316"/>
                      <a:pt x="26877" y="123422"/>
                      <a:pt x="32957" y="128419"/>
                    </a:cubicBezTo>
                    <a:cubicBezTo>
                      <a:pt x="39037" y="133430"/>
                      <a:pt x="46070" y="135929"/>
                      <a:pt x="54086" y="135929"/>
                    </a:cubicBezTo>
                    <a:cubicBezTo>
                      <a:pt x="59819" y="135929"/>
                      <a:pt x="65495" y="134629"/>
                      <a:pt x="71098" y="132029"/>
                    </a:cubicBezTo>
                    <a:cubicBezTo>
                      <a:pt x="76702" y="129430"/>
                      <a:pt x="81713" y="125661"/>
                      <a:pt x="86118" y="120721"/>
                    </a:cubicBezTo>
                    <a:lnTo>
                      <a:pt x="98134" y="133329"/>
                    </a:lnTo>
                    <a:cubicBezTo>
                      <a:pt x="92790" y="140276"/>
                      <a:pt x="86191" y="145576"/>
                      <a:pt x="78319" y="149244"/>
                    </a:cubicBezTo>
                    <a:cubicBezTo>
                      <a:pt x="70434" y="152913"/>
                      <a:pt x="62303" y="154747"/>
                      <a:pt x="53898" y="154747"/>
                    </a:cubicBezTo>
                    <a:cubicBezTo>
                      <a:pt x="44510" y="154761"/>
                      <a:pt x="35730" y="152580"/>
                      <a:pt x="27527" y="148248"/>
                    </a:cubicBezTo>
                    <a:close/>
                    <a:moveTo>
                      <a:pt x="78883" y="90292"/>
                    </a:moveTo>
                    <a:cubicBezTo>
                      <a:pt x="78752" y="84154"/>
                      <a:pt x="77352" y="78854"/>
                      <a:pt x="74680" y="74377"/>
                    </a:cubicBezTo>
                    <a:cubicBezTo>
                      <a:pt x="72008" y="69900"/>
                      <a:pt x="68542" y="66462"/>
                      <a:pt x="64267" y="64065"/>
                    </a:cubicBezTo>
                    <a:cubicBezTo>
                      <a:pt x="59992" y="61668"/>
                      <a:pt x="55457" y="60454"/>
                      <a:pt x="50648" y="60454"/>
                    </a:cubicBezTo>
                    <a:cubicBezTo>
                      <a:pt x="43572" y="60454"/>
                      <a:pt x="37260" y="63025"/>
                      <a:pt x="31730" y="68167"/>
                    </a:cubicBezTo>
                    <a:cubicBezTo>
                      <a:pt x="26183" y="73308"/>
                      <a:pt x="22746" y="80673"/>
                      <a:pt x="21418" y="90292"/>
                    </a:cubicBezTo>
                    <a:lnTo>
                      <a:pt x="78883" y="90292"/>
                    </a:lnTo>
                    <a:close/>
                    <a:moveTo>
                      <a:pt x="84486" y="0"/>
                    </a:moveTo>
                    <a:lnTo>
                      <a:pt x="84486" y="2802"/>
                    </a:lnTo>
                    <a:lnTo>
                      <a:pt x="59863" y="29635"/>
                    </a:lnTo>
                    <a:lnTo>
                      <a:pt x="42243" y="29635"/>
                    </a:lnTo>
                    <a:lnTo>
                      <a:pt x="61668" y="0"/>
                    </a:lnTo>
                    <a:lnTo>
                      <a:pt x="844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8" name="Forma libre: forma 247">
                <a:extLst>
                  <a:ext uri="{FF2B5EF4-FFF2-40B4-BE49-F238E27FC236}">
                    <a16:creationId xmlns:a16="http://schemas.microsoft.com/office/drawing/2014/main" id="{B2707B9A-E5E4-640D-6E0C-7BD66508C6CB}"/>
                  </a:ext>
                </a:extLst>
              </p:cNvPr>
              <p:cNvSpPr/>
              <p:nvPr/>
            </p:nvSpPr>
            <p:spPr>
              <a:xfrm>
                <a:off x="1985691" y="1753319"/>
                <a:ext cx="98696" cy="112951"/>
              </a:xfrm>
              <a:custGeom>
                <a:avLst/>
                <a:gdLst>
                  <a:gd name="connsiteX0" fmla="*/ 25418 w 98696"/>
                  <a:gd name="connsiteY0" fmla="*/ 105803 h 112951"/>
                  <a:gd name="connsiteX1" fmla="*/ 6802 w 98696"/>
                  <a:gd name="connsiteY1" fmla="*/ 85988 h 112951"/>
                  <a:gd name="connsiteX2" fmla="*/ 0 w 98696"/>
                  <a:gd name="connsiteY2" fmla="*/ 57061 h 112951"/>
                  <a:gd name="connsiteX3" fmla="*/ 6904 w 98696"/>
                  <a:gd name="connsiteY3" fmla="*/ 27830 h 112951"/>
                  <a:gd name="connsiteX4" fmla="*/ 25621 w 98696"/>
                  <a:gd name="connsiteY4" fmla="*/ 7409 h 112951"/>
                  <a:gd name="connsiteX5" fmla="*/ 51645 w 98696"/>
                  <a:gd name="connsiteY5" fmla="*/ 0 h 112951"/>
                  <a:gd name="connsiteX6" fmla="*/ 79374 w 98696"/>
                  <a:gd name="connsiteY6" fmla="*/ 9012 h 112951"/>
                  <a:gd name="connsiteX7" fmla="*/ 95694 w 98696"/>
                  <a:gd name="connsiteY7" fmla="*/ 33636 h 112951"/>
                  <a:gd name="connsiteX8" fmla="*/ 77872 w 98696"/>
                  <a:gd name="connsiteY8" fmla="*/ 41247 h 112951"/>
                  <a:gd name="connsiteX9" fmla="*/ 67156 w 98696"/>
                  <a:gd name="connsiteY9" fmla="*/ 24335 h 112951"/>
                  <a:gd name="connsiteX10" fmla="*/ 51240 w 98696"/>
                  <a:gd name="connsiteY10" fmla="*/ 18833 h 112951"/>
                  <a:gd name="connsiteX11" fmla="*/ 36423 w 98696"/>
                  <a:gd name="connsiteY11" fmla="*/ 23237 h 112951"/>
                  <a:gd name="connsiteX12" fmla="*/ 25115 w 98696"/>
                  <a:gd name="connsiteY12" fmla="*/ 36351 h 112951"/>
                  <a:gd name="connsiteX13" fmla="*/ 20811 w 98696"/>
                  <a:gd name="connsiteY13" fmla="*/ 57075 h 112951"/>
                  <a:gd name="connsiteX14" fmla="*/ 24913 w 98696"/>
                  <a:gd name="connsiteY14" fmla="*/ 76096 h 112951"/>
                  <a:gd name="connsiteX15" fmla="*/ 36423 w 98696"/>
                  <a:gd name="connsiteY15" fmla="*/ 89310 h 112951"/>
                  <a:gd name="connsiteX16" fmla="*/ 53248 w 98696"/>
                  <a:gd name="connsiteY16" fmla="*/ 94119 h 112951"/>
                  <a:gd name="connsiteX17" fmla="*/ 70766 w 98696"/>
                  <a:gd name="connsiteY17" fmla="*/ 88920 h 112951"/>
                  <a:gd name="connsiteX18" fmla="*/ 83677 w 98696"/>
                  <a:gd name="connsiteY18" fmla="*/ 74911 h 112951"/>
                  <a:gd name="connsiteX19" fmla="*/ 98697 w 98696"/>
                  <a:gd name="connsiteY19" fmla="*/ 85526 h 112951"/>
                  <a:gd name="connsiteX20" fmla="*/ 51645 w 98696"/>
                  <a:gd name="connsiteY20" fmla="*/ 112951 h 112951"/>
                  <a:gd name="connsiteX21" fmla="*/ 25418 w 98696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96" h="112951">
                    <a:moveTo>
                      <a:pt x="25418" y="105803"/>
                    </a:moveTo>
                    <a:cubicBezTo>
                      <a:pt x="17533" y="101066"/>
                      <a:pt x="11337" y="94466"/>
                      <a:pt x="6802" y="85988"/>
                    </a:cubicBezTo>
                    <a:cubicBezTo>
                      <a:pt x="2267" y="77511"/>
                      <a:pt x="0" y="67863"/>
                      <a:pt x="0" y="57061"/>
                    </a:cubicBezTo>
                    <a:cubicBezTo>
                      <a:pt x="0" y="46244"/>
                      <a:pt x="2296" y="36510"/>
                      <a:pt x="6904" y="27830"/>
                    </a:cubicBezTo>
                    <a:cubicBezTo>
                      <a:pt x="11511" y="19150"/>
                      <a:pt x="17749" y="12348"/>
                      <a:pt x="25621" y="7409"/>
                    </a:cubicBezTo>
                    <a:cubicBezTo>
                      <a:pt x="33491" y="2470"/>
                      <a:pt x="42171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3" y="15020"/>
                      <a:pt x="92357" y="23223"/>
                      <a:pt x="95694" y="33636"/>
                    </a:cubicBezTo>
                    <a:lnTo>
                      <a:pt x="77872" y="41247"/>
                    </a:lnTo>
                    <a:cubicBezTo>
                      <a:pt x="74796" y="33636"/>
                      <a:pt x="71228" y="28003"/>
                      <a:pt x="67156" y="24335"/>
                    </a:cubicBezTo>
                    <a:cubicBezTo>
                      <a:pt x="63083" y="20667"/>
                      <a:pt x="57783" y="18833"/>
                      <a:pt x="51240" y="18833"/>
                    </a:cubicBezTo>
                    <a:cubicBezTo>
                      <a:pt x="46041" y="18833"/>
                      <a:pt x="41102" y="20306"/>
                      <a:pt x="36423" y="23237"/>
                    </a:cubicBezTo>
                    <a:cubicBezTo>
                      <a:pt x="31744" y="26169"/>
                      <a:pt x="27974" y="30545"/>
                      <a:pt x="25115" y="36351"/>
                    </a:cubicBezTo>
                    <a:cubicBezTo>
                      <a:pt x="22241" y="42157"/>
                      <a:pt x="20811" y="49060"/>
                      <a:pt x="20811" y="57075"/>
                    </a:cubicBezTo>
                    <a:cubicBezTo>
                      <a:pt x="20811" y="64152"/>
                      <a:pt x="22183" y="70492"/>
                      <a:pt x="24913" y="76096"/>
                    </a:cubicBezTo>
                    <a:cubicBezTo>
                      <a:pt x="27642" y="81699"/>
                      <a:pt x="31483" y="86104"/>
                      <a:pt x="36423" y="89310"/>
                    </a:cubicBezTo>
                    <a:cubicBezTo>
                      <a:pt x="41362" y="92516"/>
                      <a:pt x="46966" y="94119"/>
                      <a:pt x="53248" y="94119"/>
                    </a:cubicBezTo>
                    <a:cubicBezTo>
                      <a:pt x="59790" y="94119"/>
                      <a:pt x="65625" y="92386"/>
                      <a:pt x="70766" y="88920"/>
                    </a:cubicBezTo>
                    <a:cubicBezTo>
                      <a:pt x="75908" y="85454"/>
                      <a:pt x="80211" y="80775"/>
                      <a:pt x="83677" y="74911"/>
                    </a:cubicBezTo>
                    <a:lnTo>
                      <a:pt x="98697" y="85526"/>
                    </a:lnTo>
                    <a:cubicBezTo>
                      <a:pt x="88154" y="103810"/>
                      <a:pt x="72471" y="112951"/>
                      <a:pt x="51645" y="112951"/>
                    </a:cubicBezTo>
                    <a:cubicBezTo>
                      <a:pt x="42041" y="112908"/>
                      <a:pt x="33289" y="110540"/>
                      <a:pt x="25418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9" name="Forma libre: forma 248">
                <a:extLst>
                  <a:ext uri="{FF2B5EF4-FFF2-40B4-BE49-F238E27FC236}">
                    <a16:creationId xmlns:a16="http://schemas.microsoft.com/office/drawing/2014/main" id="{3DE51438-AEBE-6167-17B8-21F90375A3D6}"/>
                  </a:ext>
                </a:extLst>
              </p:cNvPr>
              <p:cNvSpPr/>
              <p:nvPr/>
            </p:nvSpPr>
            <p:spPr>
              <a:xfrm>
                <a:off x="2097242" y="1753319"/>
                <a:ext cx="93700" cy="110106"/>
              </a:xfrm>
              <a:custGeom>
                <a:avLst/>
                <a:gdLst>
                  <a:gd name="connsiteX0" fmla="*/ 0 w 93700"/>
                  <a:gd name="connsiteY0" fmla="*/ 2990 h 110106"/>
                  <a:gd name="connsiteX1" fmla="*/ 20017 w 93700"/>
                  <a:gd name="connsiteY1" fmla="*/ 2990 h 110106"/>
                  <a:gd name="connsiteX2" fmla="*/ 20017 w 93700"/>
                  <a:gd name="connsiteY2" fmla="*/ 23613 h 110106"/>
                  <a:gd name="connsiteX3" fmla="*/ 21417 w 93700"/>
                  <a:gd name="connsiteY3" fmla="*/ 23613 h 110106"/>
                  <a:gd name="connsiteX4" fmla="*/ 34733 w 93700"/>
                  <a:gd name="connsiteY4" fmla="*/ 6802 h 110106"/>
                  <a:gd name="connsiteX5" fmla="*/ 57854 w 93700"/>
                  <a:gd name="connsiteY5" fmla="*/ 0 h 110106"/>
                  <a:gd name="connsiteX6" fmla="*/ 84486 w 93700"/>
                  <a:gd name="connsiteY6" fmla="*/ 11207 h 110106"/>
                  <a:gd name="connsiteX7" fmla="*/ 93700 w 93700"/>
                  <a:gd name="connsiteY7" fmla="*/ 42633 h 110106"/>
                  <a:gd name="connsiteX8" fmla="*/ 93700 w 93700"/>
                  <a:gd name="connsiteY8" fmla="*/ 110106 h 110106"/>
                  <a:gd name="connsiteX9" fmla="*/ 71878 w 93700"/>
                  <a:gd name="connsiteY9" fmla="*/ 110106 h 110106"/>
                  <a:gd name="connsiteX10" fmla="*/ 71878 w 93700"/>
                  <a:gd name="connsiteY10" fmla="*/ 49638 h 110106"/>
                  <a:gd name="connsiteX11" fmla="*/ 66173 w 93700"/>
                  <a:gd name="connsiteY11" fmla="*/ 26415 h 110106"/>
                  <a:gd name="connsiteX12" fmla="*/ 50056 w 93700"/>
                  <a:gd name="connsiteY12" fmla="*/ 18804 h 110106"/>
                  <a:gd name="connsiteX13" fmla="*/ 29736 w 93700"/>
                  <a:gd name="connsiteY13" fmla="*/ 28913 h 110106"/>
                  <a:gd name="connsiteX14" fmla="*/ 21822 w 93700"/>
                  <a:gd name="connsiteY14" fmla="*/ 56238 h 110106"/>
                  <a:gd name="connsiteX15" fmla="*/ 21822 w 93700"/>
                  <a:gd name="connsiteY15" fmla="*/ 110092 h 110106"/>
                  <a:gd name="connsiteX16" fmla="*/ 0 w 93700"/>
                  <a:gd name="connsiteY16" fmla="*/ 110092 h 110106"/>
                  <a:gd name="connsiteX17" fmla="*/ 0 w 93700"/>
                  <a:gd name="connsiteY17" fmla="*/ 2990 h 11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700" h="110106">
                    <a:moveTo>
                      <a:pt x="0" y="2990"/>
                    </a:moveTo>
                    <a:lnTo>
                      <a:pt x="20017" y="2990"/>
                    </a:lnTo>
                    <a:lnTo>
                      <a:pt x="20017" y="23613"/>
                    </a:lnTo>
                    <a:lnTo>
                      <a:pt x="21417" y="23613"/>
                    </a:lnTo>
                    <a:cubicBezTo>
                      <a:pt x="23280" y="16941"/>
                      <a:pt x="27728" y="11337"/>
                      <a:pt x="34733" y="6802"/>
                    </a:cubicBezTo>
                    <a:cubicBezTo>
                      <a:pt x="41737" y="2268"/>
                      <a:pt x="49449" y="0"/>
                      <a:pt x="57854" y="0"/>
                    </a:cubicBezTo>
                    <a:cubicBezTo>
                      <a:pt x="69466" y="0"/>
                      <a:pt x="78348" y="3741"/>
                      <a:pt x="84486" y="11207"/>
                    </a:cubicBezTo>
                    <a:cubicBezTo>
                      <a:pt x="90624" y="18688"/>
                      <a:pt x="93700" y="29159"/>
                      <a:pt x="93700" y="42633"/>
                    </a:cubicBezTo>
                    <a:lnTo>
                      <a:pt x="93700" y="110106"/>
                    </a:lnTo>
                    <a:lnTo>
                      <a:pt x="71878" y="110106"/>
                    </a:lnTo>
                    <a:lnTo>
                      <a:pt x="71878" y="49638"/>
                    </a:lnTo>
                    <a:cubicBezTo>
                      <a:pt x="71878" y="39225"/>
                      <a:pt x="69971" y="31484"/>
                      <a:pt x="66173" y="26415"/>
                    </a:cubicBezTo>
                    <a:cubicBezTo>
                      <a:pt x="62375" y="21345"/>
                      <a:pt x="56988" y="18804"/>
                      <a:pt x="50056" y="18804"/>
                    </a:cubicBezTo>
                    <a:cubicBezTo>
                      <a:pt x="41780" y="18804"/>
                      <a:pt x="35007" y="22169"/>
                      <a:pt x="29736" y="28913"/>
                    </a:cubicBezTo>
                    <a:cubicBezTo>
                      <a:pt x="24465" y="35658"/>
                      <a:pt x="21822" y="44770"/>
                      <a:pt x="21822" y="56238"/>
                    </a:cubicBezTo>
                    <a:lnTo>
                      <a:pt x="21822" y="110092"/>
                    </a:lnTo>
                    <a:lnTo>
                      <a:pt x="0" y="110092"/>
                    </a:lnTo>
                    <a:lnTo>
                      <a:pt x="0" y="299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50" name="Forma libre: forma 249">
                <a:extLst>
                  <a:ext uri="{FF2B5EF4-FFF2-40B4-BE49-F238E27FC236}">
                    <a16:creationId xmlns:a16="http://schemas.microsoft.com/office/drawing/2014/main" id="{9CEC1780-ADC9-3FFB-D059-95CB0FB5E393}"/>
                  </a:ext>
                </a:extLst>
              </p:cNvPr>
              <p:cNvSpPr/>
              <p:nvPr/>
            </p:nvSpPr>
            <p:spPr>
              <a:xfrm>
                <a:off x="2208359" y="1712477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5 h 150948"/>
                  <a:gd name="connsiteX2" fmla="*/ 4202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5 h 150948"/>
                  <a:gd name="connsiteX6" fmla="*/ 24724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30 h 150948"/>
                  <a:gd name="connsiteX10" fmla="*/ 25216 w 28826"/>
                  <a:gd name="connsiteY10" fmla="*/ 43630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29" y="20941"/>
                      <a:pt x="0" y="17605"/>
                      <a:pt x="0" y="13605"/>
                    </a:cubicBezTo>
                    <a:cubicBezTo>
                      <a:pt x="0" y="9864"/>
                      <a:pt x="1400" y="6672"/>
                      <a:pt x="4202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3" y="0"/>
                      <a:pt x="21648" y="1329"/>
                      <a:pt x="24523" y="4000"/>
                    </a:cubicBezTo>
                    <a:cubicBezTo>
                      <a:pt x="27396" y="6672"/>
                      <a:pt x="28826" y="9879"/>
                      <a:pt x="28826" y="13605"/>
                    </a:cubicBezTo>
                    <a:cubicBezTo>
                      <a:pt x="28826" y="17605"/>
                      <a:pt x="27454" y="20941"/>
                      <a:pt x="24724" y="23613"/>
                    </a:cubicBezTo>
                    <a:cubicBezTo>
                      <a:pt x="21980" y="26285"/>
                      <a:pt x="18615" y="27613"/>
                      <a:pt x="14615" y="27613"/>
                    </a:cubicBezTo>
                    <a:cubicBezTo>
                      <a:pt x="10615" y="27613"/>
                      <a:pt x="7177" y="26285"/>
                      <a:pt x="4304" y="23613"/>
                    </a:cubicBezTo>
                    <a:close/>
                    <a:moveTo>
                      <a:pt x="3596" y="43630"/>
                    </a:moveTo>
                    <a:lnTo>
                      <a:pt x="25216" y="43630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51" name="Forma libre: forma 250">
                <a:extLst>
                  <a:ext uri="{FF2B5EF4-FFF2-40B4-BE49-F238E27FC236}">
                    <a16:creationId xmlns:a16="http://schemas.microsoft.com/office/drawing/2014/main" id="{138EEA86-8F22-3A64-35CE-8F26A289BA43}"/>
                  </a:ext>
                </a:extLst>
              </p:cNvPr>
              <p:cNvSpPr/>
              <p:nvPr/>
            </p:nvSpPr>
            <p:spPr>
              <a:xfrm>
                <a:off x="2248970" y="1753319"/>
                <a:ext cx="98697" cy="112951"/>
              </a:xfrm>
              <a:custGeom>
                <a:avLst/>
                <a:gdLst>
                  <a:gd name="connsiteX0" fmla="*/ 25418 w 98697"/>
                  <a:gd name="connsiteY0" fmla="*/ 105803 h 112951"/>
                  <a:gd name="connsiteX1" fmla="*/ 6803 w 98697"/>
                  <a:gd name="connsiteY1" fmla="*/ 85988 h 112951"/>
                  <a:gd name="connsiteX2" fmla="*/ 0 w 98697"/>
                  <a:gd name="connsiteY2" fmla="*/ 57061 h 112951"/>
                  <a:gd name="connsiteX3" fmla="*/ 6904 w 98697"/>
                  <a:gd name="connsiteY3" fmla="*/ 27830 h 112951"/>
                  <a:gd name="connsiteX4" fmla="*/ 25621 w 98697"/>
                  <a:gd name="connsiteY4" fmla="*/ 7409 h 112951"/>
                  <a:gd name="connsiteX5" fmla="*/ 51645 w 98697"/>
                  <a:gd name="connsiteY5" fmla="*/ 0 h 112951"/>
                  <a:gd name="connsiteX6" fmla="*/ 79374 w 98697"/>
                  <a:gd name="connsiteY6" fmla="*/ 9012 h 112951"/>
                  <a:gd name="connsiteX7" fmla="*/ 95694 w 98697"/>
                  <a:gd name="connsiteY7" fmla="*/ 33636 h 112951"/>
                  <a:gd name="connsiteX8" fmla="*/ 77872 w 98697"/>
                  <a:gd name="connsiteY8" fmla="*/ 41247 h 112951"/>
                  <a:gd name="connsiteX9" fmla="*/ 67156 w 98697"/>
                  <a:gd name="connsiteY9" fmla="*/ 24335 h 112951"/>
                  <a:gd name="connsiteX10" fmla="*/ 51241 w 98697"/>
                  <a:gd name="connsiteY10" fmla="*/ 18833 h 112951"/>
                  <a:gd name="connsiteX11" fmla="*/ 36423 w 98697"/>
                  <a:gd name="connsiteY11" fmla="*/ 23237 h 112951"/>
                  <a:gd name="connsiteX12" fmla="*/ 25115 w 98697"/>
                  <a:gd name="connsiteY12" fmla="*/ 36351 h 112951"/>
                  <a:gd name="connsiteX13" fmla="*/ 20811 w 98697"/>
                  <a:gd name="connsiteY13" fmla="*/ 57075 h 112951"/>
                  <a:gd name="connsiteX14" fmla="*/ 24913 w 98697"/>
                  <a:gd name="connsiteY14" fmla="*/ 76096 h 112951"/>
                  <a:gd name="connsiteX15" fmla="*/ 36423 w 98697"/>
                  <a:gd name="connsiteY15" fmla="*/ 89310 h 112951"/>
                  <a:gd name="connsiteX16" fmla="*/ 53248 w 98697"/>
                  <a:gd name="connsiteY16" fmla="*/ 94119 h 112951"/>
                  <a:gd name="connsiteX17" fmla="*/ 70766 w 98697"/>
                  <a:gd name="connsiteY17" fmla="*/ 88920 h 112951"/>
                  <a:gd name="connsiteX18" fmla="*/ 83678 w 98697"/>
                  <a:gd name="connsiteY18" fmla="*/ 74911 h 112951"/>
                  <a:gd name="connsiteX19" fmla="*/ 98698 w 98697"/>
                  <a:gd name="connsiteY19" fmla="*/ 85526 h 112951"/>
                  <a:gd name="connsiteX20" fmla="*/ 51645 w 98697"/>
                  <a:gd name="connsiteY20" fmla="*/ 112951 h 112951"/>
                  <a:gd name="connsiteX21" fmla="*/ 25418 w 98697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97" h="112951">
                    <a:moveTo>
                      <a:pt x="25418" y="105803"/>
                    </a:moveTo>
                    <a:cubicBezTo>
                      <a:pt x="17533" y="101066"/>
                      <a:pt x="11337" y="94466"/>
                      <a:pt x="6803" y="85988"/>
                    </a:cubicBezTo>
                    <a:cubicBezTo>
                      <a:pt x="2268" y="77511"/>
                      <a:pt x="0" y="67863"/>
                      <a:pt x="0" y="57061"/>
                    </a:cubicBezTo>
                    <a:cubicBezTo>
                      <a:pt x="0" y="46244"/>
                      <a:pt x="2297" y="36510"/>
                      <a:pt x="6904" y="27830"/>
                    </a:cubicBezTo>
                    <a:cubicBezTo>
                      <a:pt x="11511" y="19150"/>
                      <a:pt x="17749" y="12348"/>
                      <a:pt x="25621" y="7409"/>
                    </a:cubicBezTo>
                    <a:cubicBezTo>
                      <a:pt x="33492" y="2470"/>
                      <a:pt x="42171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3" y="15020"/>
                      <a:pt x="92357" y="23223"/>
                      <a:pt x="95694" y="33636"/>
                    </a:cubicBezTo>
                    <a:lnTo>
                      <a:pt x="77872" y="41247"/>
                    </a:lnTo>
                    <a:cubicBezTo>
                      <a:pt x="74796" y="33636"/>
                      <a:pt x="71229" y="28003"/>
                      <a:pt x="67156" y="24335"/>
                    </a:cubicBezTo>
                    <a:cubicBezTo>
                      <a:pt x="63083" y="20667"/>
                      <a:pt x="57783" y="18833"/>
                      <a:pt x="51241" y="18833"/>
                    </a:cubicBezTo>
                    <a:cubicBezTo>
                      <a:pt x="46042" y="18833"/>
                      <a:pt x="41103" y="20306"/>
                      <a:pt x="36423" y="23237"/>
                    </a:cubicBezTo>
                    <a:cubicBezTo>
                      <a:pt x="31744" y="26169"/>
                      <a:pt x="27974" y="30545"/>
                      <a:pt x="25115" y="36351"/>
                    </a:cubicBezTo>
                    <a:cubicBezTo>
                      <a:pt x="22241" y="42157"/>
                      <a:pt x="20811" y="49060"/>
                      <a:pt x="20811" y="57075"/>
                    </a:cubicBezTo>
                    <a:cubicBezTo>
                      <a:pt x="20811" y="64152"/>
                      <a:pt x="22184" y="70492"/>
                      <a:pt x="24913" y="76096"/>
                    </a:cubicBezTo>
                    <a:cubicBezTo>
                      <a:pt x="27642" y="81699"/>
                      <a:pt x="31484" y="86104"/>
                      <a:pt x="36423" y="89310"/>
                    </a:cubicBezTo>
                    <a:cubicBezTo>
                      <a:pt x="41362" y="92516"/>
                      <a:pt x="46966" y="94119"/>
                      <a:pt x="53248" y="94119"/>
                    </a:cubicBezTo>
                    <a:cubicBezTo>
                      <a:pt x="59791" y="94119"/>
                      <a:pt x="65625" y="92386"/>
                      <a:pt x="70766" y="88920"/>
                    </a:cubicBezTo>
                    <a:cubicBezTo>
                      <a:pt x="75908" y="85454"/>
                      <a:pt x="80211" y="80775"/>
                      <a:pt x="83678" y="74911"/>
                    </a:cubicBezTo>
                    <a:lnTo>
                      <a:pt x="98698" y="85526"/>
                    </a:lnTo>
                    <a:cubicBezTo>
                      <a:pt x="88154" y="103810"/>
                      <a:pt x="72471" y="112951"/>
                      <a:pt x="51645" y="112951"/>
                    </a:cubicBezTo>
                    <a:cubicBezTo>
                      <a:pt x="42027" y="112908"/>
                      <a:pt x="33289" y="110540"/>
                      <a:pt x="25418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52" name="Forma libre: forma 251">
                <a:extLst>
                  <a:ext uri="{FF2B5EF4-FFF2-40B4-BE49-F238E27FC236}">
                    <a16:creationId xmlns:a16="http://schemas.microsoft.com/office/drawing/2014/main" id="{ED5CE363-FBE4-509B-2815-A31FEFC16D8F}"/>
                  </a:ext>
                </a:extLst>
              </p:cNvPr>
              <p:cNvSpPr/>
              <p:nvPr/>
            </p:nvSpPr>
            <p:spPr>
              <a:xfrm>
                <a:off x="2354108" y="1753319"/>
                <a:ext cx="103303" cy="112908"/>
              </a:xfrm>
              <a:custGeom>
                <a:avLst/>
                <a:gdLst>
                  <a:gd name="connsiteX0" fmla="*/ 24739 w 103303"/>
                  <a:gd name="connsiteY0" fmla="*/ 105702 h 112908"/>
                  <a:gd name="connsiteX1" fmla="*/ 6513 w 103303"/>
                  <a:gd name="connsiteY1" fmla="*/ 85584 h 112908"/>
                  <a:gd name="connsiteX2" fmla="*/ 0 w 103303"/>
                  <a:gd name="connsiteY2" fmla="*/ 56454 h 112908"/>
                  <a:gd name="connsiteX3" fmla="*/ 6600 w 103303"/>
                  <a:gd name="connsiteY3" fmla="*/ 27223 h 112908"/>
                  <a:gd name="connsiteX4" fmla="*/ 25115 w 103303"/>
                  <a:gd name="connsiteY4" fmla="*/ 7207 h 112908"/>
                  <a:gd name="connsiteX5" fmla="*/ 52237 w 103303"/>
                  <a:gd name="connsiteY5" fmla="*/ 0 h 112908"/>
                  <a:gd name="connsiteX6" fmla="*/ 78868 w 103303"/>
                  <a:gd name="connsiteY6" fmla="*/ 7308 h 112908"/>
                  <a:gd name="connsiteX7" fmla="*/ 96892 w 103303"/>
                  <a:gd name="connsiteY7" fmla="*/ 27425 h 112908"/>
                  <a:gd name="connsiteX8" fmla="*/ 103304 w 103303"/>
                  <a:gd name="connsiteY8" fmla="*/ 56252 h 112908"/>
                  <a:gd name="connsiteX9" fmla="*/ 96689 w 103303"/>
                  <a:gd name="connsiteY9" fmla="*/ 84977 h 112908"/>
                  <a:gd name="connsiteX10" fmla="*/ 78276 w 103303"/>
                  <a:gd name="connsiteY10" fmla="*/ 105398 h 112908"/>
                  <a:gd name="connsiteX11" fmla="*/ 51443 w 103303"/>
                  <a:gd name="connsiteY11" fmla="*/ 112908 h 112908"/>
                  <a:gd name="connsiteX12" fmla="*/ 24739 w 103303"/>
                  <a:gd name="connsiteY12" fmla="*/ 105702 h 112908"/>
                  <a:gd name="connsiteX13" fmla="*/ 29043 w 103303"/>
                  <a:gd name="connsiteY13" fmla="*/ 83374 h 112908"/>
                  <a:gd name="connsiteX14" fmla="*/ 51673 w 103303"/>
                  <a:gd name="connsiteY14" fmla="*/ 94090 h 112908"/>
                  <a:gd name="connsiteX15" fmla="*/ 74203 w 103303"/>
                  <a:gd name="connsiteY15" fmla="*/ 83374 h 112908"/>
                  <a:gd name="connsiteX16" fmla="*/ 82507 w 103303"/>
                  <a:gd name="connsiteY16" fmla="*/ 56440 h 112908"/>
                  <a:gd name="connsiteX17" fmla="*/ 74506 w 103303"/>
                  <a:gd name="connsiteY17" fmla="*/ 29505 h 112908"/>
                  <a:gd name="connsiteX18" fmla="*/ 52078 w 103303"/>
                  <a:gd name="connsiteY18" fmla="*/ 18789 h 112908"/>
                  <a:gd name="connsiteX19" fmla="*/ 29158 w 103303"/>
                  <a:gd name="connsiteY19" fmla="*/ 29505 h 112908"/>
                  <a:gd name="connsiteX20" fmla="*/ 20854 w 103303"/>
                  <a:gd name="connsiteY20" fmla="*/ 56440 h 112908"/>
                  <a:gd name="connsiteX21" fmla="*/ 29043 w 103303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3" h="112908">
                    <a:moveTo>
                      <a:pt x="24739" y="105702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0" y="76976"/>
                      <a:pt x="0" y="67271"/>
                      <a:pt x="0" y="56454"/>
                    </a:cubicBezTo>
                    <a:cubicBezTo>
                      <a:pt x="0" y="45507"/>
                      <a:pt x="2209" y="35773"/>
                      <a:pt x="6600" y="27223"/>
                    </a:cubicBezTo>
                    <a:cubicBezTo>
                      <a:pt x="11005" y="18688"/>
                      <a:pt x="17172" y="12001"/>
                      <a:pt x="25115" y="7207"/>
                    </a:cubicBezTo>
                    <a:cubicBezTo>
                      <a:pt x="33058" y="2398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6" y="35975"/>
                      <a:pt x="103304" y="45579"/>
                      <a:pt x="103304" y="56252"/>
                    </a:cubicBezTo>
                    <a:cubicBezTo>
                      <a:pt x="103304" y="66795"/>
                      <a:pt x="101095" y="76370"/>
                      <a:pt x="96689" y="84977"/>
                    </a:cubicBezTo>
                    <a:cubicBezTo>
                      <a:pt x="92285" y="93585"/>
                      <a:pt x="86147" y="100387"/>
                      <a:pt x="78276" y="105398"/>
                    </a:cubicBezTo>
                    <a:cubicBezTo>
                      <a:pt x="70405" y="110410"/>
                      <a:pt x="61451" y="112908"/>
                      <a:pt x="51443" y="112908"/>
                    </a:cubicBezTo>
                    <a:cubicBezTo>
                      <a:pt x="41463" y="112908"/>
                      <a:pt x="32552" y="110496"/>
                      <a:pt x="24739" y="105702"/>
                    </a:cubicBezTo>
                    <a:close/>
                    <a:moveTo>
                      <a:pt x="29043" y="83374"/>
                    </a:moveTo>
                    <a:cubicBezTo>
                      <a:pt x="34516" y="90523"/>
                      <a:pt x="42055" y="94090"/>
                      <a:pt x="51673" y="94090"/>
                    </a:cubicBezTo>
                    <a:cubicBezTo>
                      <a:pt x="61148" y="94090"/>
                      <a:pt x="68658" y="90523"/>
                      <a:pt x="74203" y="83374"/>
                    </a:cubicBezTo>
                    <a:cubicBezTo>
                      <a:pt x="79735" y="76240"/>
                      <a:pt x="82507" y="67257"/>
                      <a:pt x="82507" y="56440"/>
                    </a:cubicBezTo>
                    <a:cubicBezTo>
                      <a:pt x="82507" y="45623"/>
                      <a:pt x="79835" y="36654"/>
                      <a:pt x="74506" y="29505"/>
                    </a:cubicBezTo>
                    <a:cubicBezTo>
                      <a:pt x="69163" y="22371"/>
                      <a:pt x="61696" y="18789"/>
                      <a:pt x="52078" y="18789"/>
                    </a:cubicBezTo>
                    <a:cubicBezTo>
                      <a:pt x="42330" y="18789"/>
                      <a:pt x="34690" y="22356"/>
                      <a:pt x="29158" y="29505"/>
                    </a:cubicBezTo>
                    <a:cubicBezTo>
                      <a:pt x="23613" y="36640"/>
                      <a:pt x="20854" y="45623"/>
                      <a:pt x="20854" y="56440"/>
                    </a:cubicBezTo>
                    <a:cubicBezTo>
                      <a:pt x="20840" y="67257"/>
                      <a:pt x="23569" y="76240"/>
                      <a:pt x="29043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53" name="Forma libre: forma 252">
                <a:extLst>
                  <a:ext uri="{FF2B5EF4-FFF2-40B4-BE49-F238E27FC236}">
                    <a16:creationId xmlns:a16="http://schemas.microsoft.com/office/drawing/2014/main" id="{553B594D-ED76-92F8-3106-2D59E44F8C69}"/>
                  </a:ext>
                </a:extLst>
              </p:cNvPr>
              <p:cNvSpPr/>
              <p:nvPr/>
            </p:nvSpPr>
            <p:spPr>
              <a:xfrm>
                <a:off x="2465471" y="1753305"/>
                <a:ext cx="87663" cy="112749"/>
              </a:xfrm>
              <a:custGeom>
                <a:avLst/>
                <a:gdLst>
                  <a:gd name="connsiteX0" fmla="*/ 19425 w 87663"/>
                  <a:gd name="connsiteY0" fmla="*/ 106106 h 112749"/>
                  <a:gd name="connsiteX1" fmla="*/ 0 w 87663"/>
                  <a:gd name="connsiteY1" fmla="*/ 85685 h 112749"/>
                  <a:gd name="connsiteX2" fmla="*/ 15410 w 87663"/>
                  <a:gd name="connsiteY2" fmla="*/ 75474 h 112749"/>
                  <a:gd name="connsiteX3" fmla="*/ 29318 w 87663"/>
                  <a:gd name="connsiteY3" fmla="*/ 89584 h 112749"/>
                  <a:gd name="connsiteX4" fmla="*/ 47645 w 87663"/>
                  <a:gd name="connsiteY4" fmla="*/ 94090 h 112749"/>
                  <a:gd name="connsiteX5" fmla="*/ 62462 w 87663"/>
                  <a:gd name="connsiteY5" fmla="*/ 90682 h 112749"/>
                  <a:gd name="connsiteX6" fmla="*/ 67864 w 87663"/>
                  <a:gd name="connsiteY6" fmla="*/ 82074 h 112749"/>
                  <a:gd name="connsiteX7" fmla="*/ 61856 w 87663"/>
                  <a:gd name="connsiteY7" fmla="*/ 73568 h 112749"/>
                  <a:gd name="connsiteX8" fmla="*/ 44034 w 87663"/>
                  <a:gd name="connsiteY8" fmla="*/ 66260 h 112749"/>
                  <a:gd name="connsiteX9" fmla="*/ 24812 w 87663"/>
                  <a:gd name="connsiteY9" fmla="*/ 59054 h 112749"/>
                  <a:gd name="connsiteX10" fmla="*/ 11799 w 87663"/>
                  <a:gd name="connsiteY10" fmla="*/ 48944 h 112749"/>
                  <a:gd name="connsiteX11" fmla="*/ 6196 w 87663"/>
                  <a:gd name="connsiteY11" fmla="*/ 31426 h 112749"/>
                  <a:gd name="connsiteX12" fmla="*/ 11496 w 87663"/>
                  <a:gd name="connsiteY12" fmla="*/ 15410 h 112749"/>
                  <a:gd name="connsiteX13" fmla="*/ 25403 w 87663"/>
                  <a:gd name="connsiteY13" fmla="*/ 4102 h 112749"/>
                  <a:gd name="connsiteX14" fmla="*/ 43428 w 87663"/>
                  <a:gd name="connsiteY14" fmla="*/ 0 h 112749"/>
                  <a:gd name="connsiteX15" fmla="*/ 70362 w 87663"/>
                  <a:gd name="connsiteY15" fmla="*/ 7611 h 112749"/>
                  <a:gd name="connsiteX16" fmla="*/ 86681 w 87663"/>
                  <a:gd name="connsiteY16" fmla="*/ 27238 h 112749"/>
                  <a:gd name="connsiteX17" fmla="*/ 69871 w 87663"/>
                  <a:gd name="connsiteY17" fmla="*/ 35845 h 112749"/>
                  <a:gd name="connsiteX18" fmla="*/ 58563 w 87663"/>
                  <a:gd name="connsiteY18" fmla="*/ 23439 h 112749"/>
                  <a:gd name="connsiteX19" fmla="*/ 43442 w 87663"/>
                  <a:gd name="connsiteY19" fmla="*/ 19035 h 112749"/>
                  <a:gd name="connsiteX20" fmla="*/ 31224 w 87663"/>
                  <a:gd name="connsiteY20" fmla="*/ 22544 h 112749"/>
                  <a:gd name="connsiteX21" fmla="*/ 26819 w 87663"/>
                  <a:gd name="connsiteY21" fmla="*/ 31455 h 112749"/>
                  <a:gd name="connsiteX22" fmla="*/ 30025 w 87663"/>
                  <a:gd name="connsiteY22" fmla="*/ 39066 h 112749"/>
                  <a:gd name="connsiteX23" fmla="*/ 38026 w 87663"/>
                  <a:gd name="connsiteY23" fmla="*/ 44077 h 112749"/>
                  <a:gd name="connsiteX24" fmla="*/ 52642 w 87663"/>
                  <a:gd name="connsiteY24" fmla="*/ 49277 h 112749"/>
                  <a:gd name="connsiteX25" fmla="*/ 69856 w 87663"/>
                  <a:gd name="connsiteY25" fmla="*/ 56079 h 112749"/>
                  <a:gd name="connsiteX26" fmla="*/ 82262 w 87663"/>
                  <a:gd name="connsiteY26" fmla="*/ 65986 h 112749"/>
                  <a:gd name="connsiteX27" fmla="*/ 87664 w 87663"/>
                  <a:gd name="connsiteY27" fmla="*/ 82710 h 112749"/>
                  <a:gd name="connsiteX28" fmla="*/ 82161 w 87663"/>
                  <a:gd name="connsiteY28" fmla="*/ 98726 h 112749"/>
                  <a:gd name="connsiteX29" fmla="*/ 67445 w 87663"/>
                  <a:gd name="connsiteY29" fmla="*/ 109139 h 112749"/>
                  <a:gd name="connsiteX30" fmla="*/ 47428 w 87663"/>
                  <a:gd name="connsiteY30" fmla="*/ 112749 h 112749"/>
                  <a:gd name="connsiteX31" fmla="*/ 19425 w 87663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63" h="112749">
                    <a:moveTo>
                      <a:pt x="19425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7"/>
                      <a:pt x="23656" y="86581"/>
                      <a:pt x="29318" y="89584"/>
                    </a:cubicBezTo>
                    <a:cubicBezTo>
                      <a:pt x="34993" y="92588"/>
                      <a:pt x="41102" y="94090"/>
                      <a:pt x="47645" y="94090"/>
                    </a:cubicBezTo>
                    <a:cubicBezTo>
                      <a:pt x="53912" y="94090"/>
                      <a:pt x="58851" y="92964"/>
                      <a:pt x="62462" y="90682"/>
                    </a:cubicBezTo>
                    <a:cubicBezTo>
                      <a:pt x="66072" y="88414"/>
                      <a:pt x="67864" y="85540"/>
                      <a:pt x="67864" y="82074"/>
                    </a:cubicBezTo>
                    <a:cubicBezTo>
                      <a:pt x="67864" y="78738"/>
                      <a:pt x="65856" y="75908"/>
                      <a:pt x="61856" y="73568"/>
                    </a:cubicBezTo>
                    <a:cubicBezTo>
                      <a:pt x="57855" y="71228"/>
                      <a:pt x="51920" y="68802"/>
                      <a:pt x="44034" y="66260"/>
                    </a:cubicBezTo>
                    <a:cubicBezTo>
                      <a:pt x="36163" y="63733"/>
                      <a:pt x="29751" y="61321"/>
                      <a:pt x="24812" y="59054"/>
                    </a:cubicBezTo>
                    <a:cubicBezTo>
                      <a:pt x="19873" y="56786"/>
                      <a:pt x="15540" y="53421"/>
                      <a:pt x="11799" y="48944"/>
                    </a:cubicBezTo>
                    <a:cubicBezTo>
                      <a:pt x="8059" y="44482"/>
                      <a:pt x="6196" y="38633"/>
                      <a:pt x="6196" y="31426"/>
                    </a:cubicBezTo>
                    <a:cubicBezTo>
                      <a:pt x="6196" y="25548"/>
                      <a:pt x="7958" y="20219"/>
                      <a:pt x="11496" y="15410"/>
                    </a:cubicBezTo>
                    <a:cubicBezTo>
                      <a:pt x="15034" y="10601"/>
                      <a:pt x="19670" y="6831"/>
                      <a:pt x="25403" y="4102"/>
                    </a:cubicBezTo>
                    <a:cubicBezTo>
                      <a:pt x="31137" y="1372"/>
                      <a:pt x="37145" y="0"/>
                      <a:pt x="43428" y="0"/>
                    </a:cubicBezTo>
                    <a:cubicBezTo>
                      <a:pt x="53710" y="0"/>
                      <a:pt x="62678" y="2542"/>
                      <a:pt x="70362" y="7611"/>
                    </a:cubicBezTo>
                    <a:cubicBezTo>
                      <a:pt x="78031" y="12680"/>
                      <a:pt x="83476" y="19222"/>
                      <a:pt x="86681" y="27238"/>
                    </a:cubicBezTo>
                    <a:lnTo>
                      <a:pt x="69871" y="35845"/>
                    </a:lnTo>
                    <a:cubicBezTo>
                      <a:pt x="67329" y="30502"/>
                      <a:pt x="63560" y="26371"/>
                      <a:pt x="58563" y="23439"/>
                    </a:cubicBezTo>
                    <a:cubicBezTo>
                      <a:pt x="53565" y="20508"/>
                      <a:pt x="48511" y="19035"/>
                      <a:pt x="43442" y="19035"/>
                    </a:cubicBezTo>
                    <a:cubicBezTo>
                      <a:pt x="38243" y="19035"/>
                      <a:pt x="34170" y="20204"/>
                      <a:pt x="31224" y="22544"/>
                    </a:cubicBezTo>
                    <a:cubicBezTo>
                      <a:pt x="28292" y="24884"/>
                      <a:pt x="26819" y="27844"/>
                      <a:pt x="26819" y="31455"/>
                    </a:cubicBezTo>
                    <a:cubicBezTo>
                      <a:pt x="26819" y="34531"/>
                      <a:pt x="27888" y="37059"/>
                      <a:pt x="30025" y="39066"/>
                    </a:cubicBezTo>
                    <a:cubicBezTo>
                      <a:pt x="32163" y="41074"/>
                      <a:pt x="34834" y="42734"/>
                      <a:pt x="38026" y="44077"/>
                    </a:cubicBezTo>
                    <a:cubicBezTo>
                      <a:pt x="41233" y="45421"/>
                      <a:pt x="46099" y="47154"/>
                      <a:pt x="52642" y="49277"/>
                    </a:cubicBezTo>
                    <a:cubicBezTo>
                      <a:pt x="59444" y="51544"/>
                      <a:pt x="65192" y="53811"/>
                      <a:pt x="69856" y="56079"/>
                    </a:cubicBezTo>
                    <a:cubicBezTo>
                      <a:pt x="74521" y="58346"/>
                      <a:pt x="78666" y="61653"/>
                      <a:pt x="82262" y="65986"/>
                    </a:cubicBezTo>
                    <a:cubicBezTo>
                      <a:pt x="85873" y="70319"/>
                      <a:pt x="87664" y="75893"/>
                      <a:pt x="87664" y="82710"/>
                    </a:cubicBezTo>
                    <a:cubicBezTo>
                      <a:pt x="87664" y="88848"/>
                      <a:pt x="85830" y="94191"/>
                      <a:pt x="82161" y="98726"/>
                    </a:cubicBezTo>
                    <a:cubicBezTo>
                      <a:pt x="78493" y="103261"/>
                      <a:pt x="73583" y="106742"/>
                      <a:pt x="67445" y="109139"/>
                    </a:cubicBezTo>
                    <a:cubicBezTo>
                      <a:pt x="61307" y="111536"/>
                      <a:pt x="54634" y="112749"/>
                      <a:pt x="47428" y="112749"/>
                    </a:cubicBezTo>
                    <a:cubicBezTo>
                      <a:pt x="37318" y="112720"/>
                      <a:pt x="27974" y="110511"/>
                      <a:pt x="19425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54" name="Forma libre: forma 253">
                <a:extLst>
                  <a:ext uri="{FF2B5EF4-FFF2-40B4-BE49-F238E27FC236}">
                    <a16:creationId xmlns:a16="http://schemas.microsoft.com/office/drawing/2014/main" id="{CA5AE57A-5784-A35F-AC8F-CD238CDEFD58}"/>
                  </a:ext>
                </a:extLst>
              </p:cNvPr>
              <p:cNvSpPr/>
              <p:nvPr/>
            </p:nvSpPr>
            <p:spPr>
              <a:xfrm>
                <a:off x="2602613" y="1756294"/>
                <a:ext cx="100719" cy="145359"/>
              </a:xfrm>
              <a:custGeom>
                <a:avLst/>
                <a:gdLst>
                  <a:gd name="connsiteX0" fmla="*/ 21433 w 100719"/>
                  <a:gd name="connsiteY0" fmla="*/ 14 h 145359"/>
                  <a:gd name="connsiteX1" fmla="*/ 50259 w 100719"/>
                  <a:gd name="connsiteY1" fmla="*/ 89310 h 145359"/>
                  <a:gd name="connsiteX2" fmla="*/ 51862 w 100719"/>
                  <a:gd name="connsiteY2" fmla="*/ 89310 h 145359"/>
                  <a:gd name="connsiteX3" fmla="*/ 79894 w 100719"/>
                  <a:gd name="connsiteY3" fmla="*/ 14 h 145359"/>
                  <a:gd name="connsiteX4" fmla="*/ 100719 w 100719"/>
                  <a:gd name="connsiteY4" fmla="*/ 14 h 145359"/>
                  <a:gd name="connsiteX5" fmla="*/ 61682 w 100719"/>
                  <a:gd name="connsiteY5" fmla="*/ 119133 h 145359"/>
                  <a:gd name="connsiteX6" fmla="*/ 51169 w 100719"/>
                  <a:gd name="connsiteY6" fmla="*/ 139453 h 145359"/>
                  <a:gd name="connsiteX7" fmla="*/ 34647 w 100719"/>
                  <a:gd name="connsiteY7" fmla="*/ 145359 h 145359"/>
                  <a:gd name="connsiteX8" fmla="*/ 10225 w 100719"/>
                  <a:gd name="connsiteY8" fmla="*/ 145359 h 145359"/>
                  <a:gd name="connsiteX9" fmla="*/ 10225 w 100719"/>
                  <a:gd name="connsiteY9" fmla="*/ 127740 h 145359"/>
                  <a:gd name="connsiteX10" fmla="*/ 30444 w 100719"/>
                  <a:gd name="connsiteY10" fmla="*/ 127740 h 145359"/>
                  <a:gd name="connsiteX11" fmla="*/ 38445 w 100719"/>
                  <a:gd name="connsiteY11" fmla="*/ 124837 h 145359"/>
                  <a:gd name="connsiteX12" fmla="*/ 43847 w 100719"/>
                  <a:gd name="connsiteY12" fmla="*/ 114728 h 145359"/>
                  <a:gd name="connsiteX13" fmla="*/ 46648 w 100719"/>
                  <a:gd name="connsiteY13" fmla="*/ 107117 h 145359"/>
                  <a:gd name="connsiteX14" fmla="*/ 35239 w 100719"/>
                  <a:gd name="connsiteY14" fmla="*/ 107117 h 145359"/>
                  <a:gd name="connsiteX15" fmla="*/ 0 w 100719"/>
                  <a:gd name="connsiteY15" fmla="*/ 0 h 145359"/>
                  <a:gd name="connsiteX16" fmla="*/ 21433 w 100719"/>
                  <a:gd name="connsiteY16" fmla="*/ 0 h 14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719" h="145359">
                    <a:moveTo>
                      <a:pt x="21433" y="14"/>
                    </a:moveTo>
                    <a:lnTo>
                      <a:pt x="50259" y="89310"/>
                    </a:lnTo>
                    <a:lnTo>
                      <a:pt x="51862" y="89310"/>
                    </a:lnTo>
                    <a:lnTo>
                      <a:pt x="79894" y="14"/>
                    </a:lnTo>
                    <a:lnTo>
                      <a:pt x="100719" y="14"/>
                    </a:lnTo>
                    <a:lnTo>
                      <a:pt x="61682" y="119133"/>
                    </a:lnTo>
                    <a:cubicBezTo>
                      <a:pt x="58476" y="128737"/>
                      <a:pt x="54981" y="135510"/>
                      <a:pt x="51169" y="139453"/>
                    </a:cubicBezTo>
                    <a:cubicBezTo>
                      <a:pt x="47370" y="143381"/>
                      <a:pt x="41853" y="145359"/>
                      <a:pt x="34647" y="145359"/>
                    </a:cubicBezTo>
                    <a:lnTo>
                      <a:pt x="10225" y="145359"/>
                    </a:lnTo>
                    <a:lnTo>
                      <a:pt x="10225" y="127740"/>
                    </a:lnTo>
                    <a:lnTo>
                      <a:pt x="30444" y="127740"/>
                    </a:lnTo>
                    <a:cubicBezTo>
                      <a:pt x="33910" y="127740"/>
                      <a:pt x="36582" y="126773"/>
                      <a:pt x="38445" y="124837"/>
                    </a:cubicBezTo>
                    <a:cubicBezTo>
                      <a:pt x="40308" y="122902"/>
                      <a:pt x="42113" y="119537"/>
                      <a:pt x="43847" y="114728"/>
                    </a:cubicBezTo>
                    <a:lnTo>
                      <a:pt x="46648" y="107117"/>
                    </a:lnTo>
                    <a:lnTo>
                      <a:pt x="35239" y="107117"/>
                    </a:lnTo>
                    <a:lnTo>
                      <a:pt x="0" y="0"/>
                    </a:lnTo>
                    <a:lnTo>
                      <a:pt x="214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55" name="Forma libre: forma 254">
                <a:extLst>
                  <a:ext uri="{FF2B5EF4-FFF2-40B4-BE49-F238E27FC236}">
                    <a16:creationId xmlns:a16="http://schemas.microsoft.com/office/drawing/2014/main" id="{A40C403D-8FB1-9225-0399-0AC01B6511E2}"/>
                  </a:ext>
                </a:extLst>
              </p:cNvPr>
              <p:cNvSpPr/>
              <p:nvPr/>
            </p:nvSpPr>
            <p:spPr>
              <a:xfrm>
                <a:off x="2755988" y="1716275"/>
                <a:ext cx="121111" cy="147352"/>
              </a:xfrm>
              <a:custGeom>
                <a:avLst/>
                <a:gdLst>
                  <a:gd name="connsiteX0" fmla="*/ 0 w 121111"/>
                  <a:gd name="connsiteY0" fmla="*/ 147150 h 147352"/>
                  <a:gd name="connsiteX1" fmla="*/ 0 w 121111"/>
                  <a:gd name="connsiteY1" fmla="*/ 0 h 147352"/>
                  <a:gd name="connsiteX2" fmla="*/ 38040 w 121111"/>
                  <a:gd name="connsiteY2" fmla="*/ 0 h 147352"/>
                  <a:gd name="connsiteX3" fmla="*/ 82782 w 121111"/>
                  <a:gd name="connsiteY3" fmla="*/ 8709 h 147352"/>
                  <a:gd name="connsiteX4" fmla="*/ 111305 w 121111"/>
                  <a:gd name="connsiteY4" fmla="*/ 34141 h 147352"/>
                  <a:gd name="connsiteX5" fmla="*/ 121111 w 121111"/>
                  <a:gd name="connsiteY5" fmla="*/ 74275 h 147352"/>
                  <a:gd name="connsiteX6" fmla="*/ 111204 w 121111"/>
                  <a:gd name="connsiteY6" fmla="*/ 114020 h 147352"/>
                  <a:gd name="connsiteX7" fmla="*/ 82478 w 121111"/>
                  <a:gd name="connsiteY7" fmla="*/ 138947 h 147352"/>
                  <a:gd name="connsiteX8" fmla="*/ 37636 w 121111"/>
                  <a:gd name="connsiteY8" fmla="*/ 147353 h 147352"/>
                  <a:gd name="connsiteX9" fmla="*/ 21619 w 121111"/>
                  <a:gd name="connsiteY9" fmla="*/ 147150 h 147352"/>
                  <a:gd name="connsiteX10" fmla="*/ 0 w 121111"/>
                  <a:gd name="connsiteY10" fmla="*/ 147150 h 147352"/>
                  <a:gd name="connsiteX11" fmla="*/ 38835 w 121111"/>
                  <a:gd name="connsiteY11" fmla="*/ 127726 h 147352"/>
                  <a:gd name="connsiteX12" fmla="*/ 83186 w 121111"/>
                  <a:gd name="connsiteY12" fmla="*/ 113818 h 147352"/>
                  <a:gd name="connsiteX13" fmla="*/ 98899 w 121111"/>
                  <a:gd name="connsiteY13" fmla="*/ 74275 h 147352"/>
                  <a:gd name="connsiteX14" fmla="*/ 83287 w 121111"/>
                  <a:gd name="connsiteY14" fmla="*/ 34040 h 147352"/>
                  <a:gd name="connsiteX15" fmla="*/ 39037 w 121111"/>
                  <a:gd name="connsiteY15" fmla="*/ 20031 h 147352"/>
                  <a:gd name="connsiteX16" fmla="*/ 21619 w 121111"/>
                  <a:gd name="connsiteY16" fmla="*/ 20031 h 147352"/>
                  <a:gd name="connsiteX17" fmla="*/ 21619 w 121111"/>
                  <a:gd name="connsiteY17" fmla="*/ 127740 h 147352"/>
                  <a:gd name="connsiteX18" fmla="*/ 38835 w 121111"/>
                  <a:gd name="connsiteY18" fmla="*/ 127740 h 1473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121111" h="147352">
                    <a:moveTo>
                      <a:pt x="0" y="147150"/>
                    </a:moveTo>
                    <a:lnTo>
                      <a:pt x="0" y="0"/>
                    </a:lnTo>
                    <a:lnTo>
                      <a:pt x="38040" y="0"/>
                    </a:lnTo>
                    <a:cubicBezTo>
                      <a:pt x="55386" y="0"/>
                      <a:pt x="70304" y="2903"/>
                      <a:pt x="82782" y="8709"/>
                    </a:cubicBezTo>
                    <a:cubicBezTo>
                      <a:pt x="95260" y="14514"/>
                      <a:pt x="104763" y="22992"/>
                      <a:pt x="111305" y="34141"/>
                    </a:cubicBezTo>
                    <a:cubicBezTo>
                      <a:pt x="117847" y="45290"/>
                      <a:pt x="121111" y="58664"/>
                      <a:pt x="121111" y="74275"/>
                    </a:cubicBezTo>
                    <a:cubicBezTo>
                      <a:pt x="121111" y="89757"/>
                      <a:pt x="117804" y="103001"/>
                      <a:pt x="111204" y="114020"/>
                    </a:cubicBezTo>
                    <a:cubicBezTo>
                      <a:pt x="104589" y="125025"/>
                      <a:pt x="95014" y="133344"/>
                      <a:pt x="82478" y="138947"/>
                    </a:cubicBezTo>
                    <a:cubicBezTo>
                      <a:pt x="69928" y="144551"/>
                      <a:pt x="54981" y="147353"/>
                      <a:pt x="37636" y="147353"/>
                    </a:cubicBezTo>
                    <a:lnTo>
                      <a:pt x="21619" y="147150"/>
                    </a:lnTo>
                    <a:lnTo>
                      <a:pt x="0" y="147150"/>
                    </a:lnTo>
                    <a:close/>
                    <a:moveTo>
                      <a:pt x="38835" y="127726"/>
                    </a:moveTo>
                    <a:cubicBezTo>
                      <a:pt x="57913" y="127726"/>
                      <a:pt x="72701" y="123090"/>
                      <a:pt x="83186" y="113818"/>
                    </a:cubicBezTo>
                    <a:cubicBezTo>
                      <a:pt x="93657" y="104546"/>
                      <a:pt x="98899" y="91361"/>
                      <a:pt x="98899" y="74275"/>
                    </a:cubicBezTo>
                    <a:cubicBezTo>
                      <a:pt x="98899" y="56786"/>
                      <a:pt x="93700" y="43384"/>
                      <a:pt x="83287" y="34040"/>
                    </a:cubicBezTo>
                    <a:cubicBezTo>
                      <a:pt x="72875" y="24696"/>
                      <a:pt x="58129" y="20031"/>
                      <a:pt x="39037" y="20031"/>
                    </a:cubicBezTo>
                    <a:lnTo>
                      <a:pt x="21619" y="20031"/>
                    </a:lnTo>
                    <a:lnTo>
                      <a:pt x="21619" y="127740"/>
                    </a:lnTo>
                    <a:lnTo>
                      <a:pt x="38835" y="12774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56" name="Forma libre: forma 255">
                <a:extLst>
                  <a:ext uri="{FF2B5EF4-FFF2-40B4-BE49-F238E27FC236}">
                    <a16:creationId xmlns:a16="http://schemas.microsoft.com/office/drawing/2014/main" id="{4698C4A9-2B52-B23D-8BF8-BD9B7E9972FC}"/>
                  </a:ext>
                </a:extLst>
              </p:cNvPr>
              <p:cNvSpPr/>
              <p:nvPr/>
            </p:nvSpPr>
            <p:spPr>
              <a:xfrm>
                <a:off x="2894430" y="1713257"/>
                <a:ext cx="131538" cy="153144"/>
              </a:xfrm>
              <a:custGeom>
                <a:avLst/>
                <a:gdLst>
                  <a:gd name="connsiteX0" fmla="*/ 34141 w 131538"/>
                  <a:gd name="connsiteY0" fmla="*/ 143655 h 153144"/>
                  <a:gd name="connsiteX1" fmla="*/ 9113 w 131538"/>
                  <a:gd name="connsiteY1" fmla="*/ 116923 h 153144"/>
                  <a:gd name="connsiteX2" fmla="*/ 0 w 131538"/>
                  <a:gd name="connsiteY2" fmla="*/ 77482 h 153144"/>
                  <a:gd name="connsiteX3" fmla="*/ 8911 w 131538"/>
                  <a:gd name="connsiteY3" fmla="*/ 37939 h 153144"/>
                  <a:gd name="connsiteX4" fmla="*/ 33433 w 131538"/>
                  <a:gd name="connsiteY4" fmla="*/ 10109 h 153144"/>
                  <a:gd name="connsiteX5" fmla="*/ 68470 w 131538"/>
                  <a:gd name="connsiteY5" fmla="*/ 0 h 153144"/>
                  <a:gd name="connsiteX6" fmla="*/ 106409 w 131538"/>
                  <a:gd name="connsiteY6" fmla="*/ 12608 h 153144"/>
                  <a:gd name="connsiteX7" fmla="*/ 129127 w 131538"/>
                  <a:gd name="connsiteY7" fmla="*/ 48251 h 153144"/>
                  <a:gd name="connsiteX8" fmla="*/ 109514 w 131538"/>
                  <a:gd name="connsiteY8" fmla="*/ 55458 h 153144"/>
                  <a:gd name="connsiteX9" fmla="*/ 94003 w 131538"/>
                  <a:gd name="connsiteY9" fmla="*/ 29924 h 153144"/>
                  <a:gd name="connsiteX10" fmla="*/ 68470 w 131538"/>
                  <a:gd name="connsiteY10" fmla="*/ 21215 h 153144"/>
                  <a:gd name="connsiteX11" fmla="*/ 45247 w 131538"/>
                  <a:gd name="connsiteY11" fmla="*/ 28220 h 153144"/>
                  <a:gd name="connsiteX12" fmla="*/ 28422 w 131538"/>
                  <a:gd name="connsiteY12" fmla="*/ 48034 h 153144"/>
                  <a:gd name="connsiteX13" fmla="*/ 22212 w 131538"/>
                  <a:gd name="connsiteY13" fmla="*/ 77467 h 153144"/>
                  <a:gd name="connsiteX14" fmla="*/ 27917 w 131538"/>
                  <a:gd name="connsiteY14" fmla="*/ 104691 h 153144"/>
                  <a:gd name="connsiteX15" fmla="*/ 44641 w 131538"/>
                  <a:gd name="connsiteY15" fmla="*/ 124505 h 153144"/>
                  <a:gd name="connsiteX16" fmla="*/ 71069 w 131538"/>
                  <a:gd name="connsiteY16" fmla="*/ 131914 h 153144"/>
                  <a:gd name="connsiteX17" fmla="*/ 114915 w 131538"/>
                  <a:gd name="connsiteY17" fmla="*/ 103088 h 153144"/>
                  <a:gd name="connsiteX18" fmla="*/ 131539 w 131538"/>
                  <a:gd name="connsiteY18" fmla="*/ 113096 h 153144"/>
                  <a:gd name="connsiteX19" fmla="*/ 106207 w 131538"/>
                  <a:gd name="connsiteY19" fmla="*/ 142832 h 153144"/>
                  <a:gd name="connsiteX20" fmla="*/ 69669 w 131538"/>
                  <a:gd name="connsiteY20" fmla="*/ 153144 h 153144"/>
                  <a:gd name="connsiteX21" fmla="*/ 34141 w 131538"/>
                  <a:gd name="connsiteY21" fmla="*/ 143655 h 153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538" h="153144">
                    <a:moveTo>
                      <a:pt x="34141" y="143655"/>
                    </a:moveTo>
                    <a:cubicBezTo>
                      <a:pt x="23526" y="137315"/>
                      <a:pt x="15193" y="128405"/>
                      <a:pt x="9113" y="116923"/>
                    </a:cubicBezTo>
                    <a:cubicBezTo>
                      <a:pt x="3033" y="105442"/>
                      <a:pt x="0" y="92300"/>
                      <a:pt x="0" y="77482"/>
                    </a:cubicBezTo>
                    <a:cubicBezTo>
                      <a:pt x="0" y="62939"/>
                      <a:pt x="2975" y="49753"/>
                      <a:pt x="8911" y="37939"/>
                    </a:cubicBezTo>
                    <a:cubicBezTo>
                      <a:pt x="14847" y="26126"/>
                      <a:pt x="23021" y="16854"/>
                      <a:pt x="33433" y="10109"/>
                    </a:cubicBezTo>
                    <a:cubicBezTo>
                      <a:pt x="43846" y="3365"/>
                      <a:pt x="55515" y="0"/>
                      <a:pt x="68470" y="0"/>
                    </a:cubicBezTo>
                    <a:cubicBezTo>
                      <a:pt x="83418" y="0"/>
                      <a:pt x="96069" y="4203"/>
                      <a:pt x="106409" y="12608"/>
                    </a:cubicBezTo>
                    <a:cubicBezTo>
                      <a:pt x="116750" y="21013"/>
                      <a:pt x="124332" y="32899"/>
                      <a:pt x="129127" y="48251"/>
                    </a:cubicBezTo>
                    <a:lnTo>
                      <a:pt x="109514" y="55458"/>
                    </a:lnTo>
                    <a:cubicBezTo>
                      <a:pt x="106034" y="44251"/>
                      <a:pt x="100863" y="35730"/>
                      <a:pt x="94003" y="29924"/>
                    </a:cubicBezTo>
                    <a:cubicBezTo>
                      <a:pt x="87129" y="24118"/>
                      <a:pt x="78623" y="21215"/>
                      <a:pt x="68470" y="21215"/>
                    </a:cubicBezTo>
                    <a:cubicBezTo>
                      <a:pt x="60064" y="21215"/>
                      <a:pt x="52324" y="23555"/>
                      <a:pt x="45247" y="28220"/>
                    </a:cubicBezTo>
                    <a:cubicBezTo>
                      <a:pt x="38171" y="32899"/>
                      <a:pt x="32567" y="39499"/>
                      <a:pt x="28422" y="48034"/>
                    </a:cubicBezTo>
                    <a:cubicBezTo>
                      <a:pt x="24277" y="56584"/>
                      <a:pt x="22212" y="66390"/>
                      <a:pt x="22212" y="77467"/>
                    </a:cubicBezTo>
                    <a:cubicBezTo>
                      <a:pt x="22212" y="87346"/>
                      <a:pt x="24119" y="96415"/>
                      <a:pt x="27917" y="104691"/>
                    </a:cubicBezTo>
                    <a:cubicBezTo>
                      <a:pt x="31715" y="112966"/>
                      <a:pt x="37289" y="119580"/>
                      <a:pt x="44641" y="124505"/>
                    </a:cubicBezTo>
                    <a:cubicBezTo>
                      <a:pt x="51977" y="129445"/>
                      <a:pt x="60786" y="131914"/>
                      <a:pt x="71069" y="131914"/>
                    </a:cubicBezTo>
                    <a:cubicBezTo>
                      <a:pt x="90826" y="131914"/>
                      <a:pt x="105442" y="122310"/>
                      <a:pt x="114915" y="103088"/>
                    </a:cubicBezTo>
                    <a:lnTo>
                      <a:pt x="131539" y="113096"/>
                    </a:lnTo>
                    <a:cubicBezTo>
                      <a:pt x="125530" y="126050"/>
                      <a:pt x="117096" y="135958"/>
                      <a:pt x="106207" y="142832"/>
                    </a:cubicBezTo>
                    <a:cubicBezTo>
                      <a:pt x="95333" y="149707"/>
                      <a:pt x="83143" y="153144"/>
                      <a:pt x="69669" y="153144"/>
                    </a:cubicBezTo>
                    <a:cubicBezTo>
                      <a:pt x="56598" y="153173"/>
                      <a:pt x="44756" y="149996"/>
                      <a:pt x="34141" y="143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257" name="Gráfico 32">
              <a:extLst>
                <a:ext uri="{FF2B5EF4-FFF2-40B4-BE49-F238E27FC236}">
                  <a16:creationId xmlns:a16="http://schemas.microsoft.com/office/drawing/2014/main" id="{E6163CA6-B220-A6CA-F6DC-5C7F18E2943C}"/>
                </a:ext>
              </a:extLst>
            </p:cNvPr>
            <p:cNvGrpSpPr/>
            <p:nvPr/>
          </p:nvGrpSpPr>
          <p:grpSpPr>
            <a:xfrm>
              <a:off x="1191492" y="1497550"/>
              <a:ext cx="441609" cy="374757"/>
              <a:chOff x="1191492" y="1497550"/>
              <a:chExt cx="441609" cy="374757"/>
            </a:xfrm>
          </p:grpSpPr>
          <p:sp>
            <p:nvSpPr>
              <p:cNvPr id="258" name="Forma libre: forma 257">
                <a:extLst>
                  <a:ext uri="{FF2B5EF4-FFF2-40B4-BE49-F238E27FC236}">
                    <a16:creationId xmlns:a16="http://schemas.microsoft.com/office/drawing/2014/main" id="{E1AD1CFE-BD94-ADDC-5AD7-2FA9F8EE4CFA}"/>
                  </a:ext>
                </a:extLst>
              </p:cNvPr>
              <p:cNvSpPr/>
              <p:nvPr/>
            </p:nvSpPr>
            <p:spPr>
              <a:xfrm>
                <a:off x="1191492" y="1712636"/>
                <a:ext cx="441609" cy="159671"/>
              </a:xfrm>
              <a:custGeom>
                <a:avLst/>
                <a:gdLst>
                  <a:gd name="connsiteX0" fmla="*/ 389618 w 441609"/>
                  <a:gd name="connsiteY0" fmla="*/ 107680 h 159671"/>
                  <a:gd name="connsiteX1" fmla="*/ 51991 w 441609"/>
                  <a:gd name="connsiteY1" fmla="*/ 107680 h 159671"/>
                  <a:gd name="connsiteX2" fmla="*/ 51991 w 441609"/>
                  <a:gd name="connsiteY2" fmla="*/ 0 h 159671"/>
                  <a:gd name="connsiteX3" fmla="*/ 0 w 441609"/>
                  <a:gd name="connsiteY3" fmla="*/ 0 h 159671"/>
                  <a:gd name="connsiteX4" fmla="*/ 0 w 441609"/>
                  <a:gd name="connsiteY4" fmla="*/ 159672 h 159671"/>
                  <a:gd name="connsiteX5" fmla="*/ 441609 w 441609"/>
                  <a:gd name="connsiteY5" fmla="*/ 159672 h 159671"/>
                  <a:gd name="connsiteX6" fmla="*/ 441609 w 441609"/>
                  <a:gd name="connsiteY6" fmla="*/ 0 h 159671"/>
                  <a:gd name="connsiteX7" fmla="*/ 389618 w 441609"/>
                  <a:gd name="connsiteY7" fmla="*/ 0 h 15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1609" h="159671">
                    <a:moveTo>
                      <a:pt x="389618" y="107680"/>
                    </a:moveTo>
                    <a:lnTo>
                      <a:pt x="51991" y="107680"/>
                    </a:lnTo>
                    <a:lnTo>
                      <a:pt x="51991" y="0"/>
                    </a:lnTo>
                    <a:lnTo>
                      <a:pt x="0" y="0"/>
                    </a:lnTo>
                    <a:lnTo>
                      <a:pt x="0" y="159672"/>
                    </a:lnTo>
                    <a:lnTo>
                      <a:pt x="441609" y="159672"/>
                    </a:lnTo>
                    <a:lnTo>
                      <a:pt x="441609" y="0"/>
                    </a:lnTo>
                    <a:lnTo>
                      <a:pt x="389618" y="0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59" name="Forma libre: forma 258">
                <a:extLst>
                  <a:ext uri="{FF2B5EF4-FFF2-40B4-BE49-F238E27FC236}">
                    <a16:creationId xmlns:a16="http://schemas.microsoft.com/office/drawing/2014/main" id="{72B00465-4264-0693-2316-F8DEA54F4438}"/>
                  </a:ext>
                </a:extLst>
              </p:cNvPr>
              <p:cNvSpPr/>
              <p:nvPr/>
            </p:nvSpPr>
            <p:spPr>
              <a:xfrm>
                <a:off x="1191492" y="1497550"/>
                <a:ext cx="441609" cy="163094"/>
              </a:xfrm>
              <a:custGeom>
                <a:avLst/>
                <a:gdLst>
                  <a:gd name="connsiteX0" fmla="*/ 279931 w 441609"/>
                  <a:gd name="connsiteY0" fmla="*/ 0 h 163094"/>
                  <a:gd name="connsiteX1" fmla="*/ 161968 w 441609"/>
                  <a:gd name="connsiteY1" fmla="*/ 0 h 163094"/>
                  <a:gd name="connsiteX2" fmla="*/ 0 w 441609"/>
                  <a:gd name="connsiteY2" fmla="*/ 161982 h 163094"/>
                  <a:gd name="connsiteX3" fmla="*/ 0 w 441609"/>
                  <a:gd name="connsiteY3" fmla="*/ 163094 h 163094"/>
                  <a:gd name="connsiteX4" fmla="*/ 51991 w 441609"/>
                  <a:gd name="connsiteY4" fmla="*/ 163094 h 163094"/>
                  <a:gd name="connsiteX5" fmla="*/ 51991 w 441609"/>
                  <a:gd name="connsiteY5" fmla="*/ 161982 h 163094"/>
                  <a:gd name="connsiteX6" fmla="*/ 161968 w 441609"/>
                  <a:gd name="connsiteY6" fmla="*/ 51991 h 163094"/>
                  <a:gd name="connsiteX7" fmla="*/ 280219 w 441609"/>
                  <a:gd name="connsiteY7" fmla="*/ 51991 h 163094"/>
                  <a:gd name="connsiteX8" fmla="*/ 389618 w 441609"/>
                  <a:gd name="connsiteY8" fmla="*/ 161982 h 163094"/>
                  <a:gd name="connsiteX9" fmla="*/ 389618 w 441609"/>
                  <a:gd name="connsiteY9" fmla="*/ 163094 h 163094"/>
                  <a:gd name="connsiteX10" fmla="*/ 441609 w 441609"/>
                  <a:gd name="connsiteY10" fmla="*/ 163094 h 163094"/>
                  <a:gd name="connsiteX11" fmla="*/ 441609 w 441609"/>
                  <a:gd name="connsiteY11" fmla="*/ 161982 h 163094"/>
                  <a:gd name="connsiteX12" fmla="*/ 279931 w 441609"/>
                  <a:gd name="connsiteY12" fmla="*/ 0 h 1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41609" h="163094">
                    <a:moveTo>
                      <a:pt x="279931" y="0"/>
                    </a:moveTo>
                    <a:lnTo>
                      <a:pt x="161968" y="0"/>
                    </a:lnTo>
                    <a:cubicBezTo>
                      <a:pt x="72658" y="0"/>
                      <a:pt x="0" y="72672"/>
                      <a:pt x="0" y="161982"/>
                    </a:cubicBezTo>
                    <a:lnTo>
                      <a:pt x="0" y="163094"/>
                    </a:lnTo>
                    <a:lnTo>
                      <a:pt x="51991" y="163094"/>
                    </a:lnTo>
                    <a:lnTo>
                      <a:pt x="51991" y="161982"/>
                    </a:lnTo>
                    <a:cubicBezTo>
                      <a:pt x="51991" y="101340"/>
                      <a:pt x="101326" y="51991"/>
                      <a:pt x="161968" y="51991"/>
                    </a:cubicBezTo>
                    <a:lnTo>
                      <a:pt x="280219" y="51991"/>
                    </a:lnTo>
                    <a:cubicBezTo>
                      <a:pt x="340602" y="52309"/>
                      <a:pt x="389618" y="101528"/>
                      <a:pt x="389618" y="161982"/>
                    </a:cubicBezTo>
                    <a:lnTo>
                      <a:pt x="389618" y="163094"/>
                    </a:lnTo>
                    <a:lnTo>
                      <a:pt x="441609" y="163094"/>
                    </a:lnTo>
                    <a:lnTo>
                      <a:pt x="441609" y="161982"/>
                    </a:lnTo>
                    <a:cubicBezTo>
                      <a:pt x="441609" y="72773"/>
                      <a:pt x="369111" y="159"/>
                      <a:pt x="2799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60" name="Forma libre: forma 259">
                <a:extLst>
                  <a:ext uri="{FF2B5EF4-FFF2-40B4-BE49-F238E27FC236}">
                    <a16:creationId xmlns:a16="http://schemas.microsoft.com/office/drawing/2014/main" id="{BC2E204B-689A-4B9D-33B0-36E58912C17B}"/>
                  </a:ext>
                </a:extLst>
              </p:cNvPr>
              <p:cNvSpPr/>
              <p:nvPr/>
            </p:nvSpPr>
            <p:spPr>
              <a:xfrm>
                <a:off x="1311448" y="1712636"/>
                <a:ext cx="321653" cy="159671"/>
              </a:xfrm>
              <a:custGeom>
                <a:avLst/>
                <a:gdLst>
                  <a:gd name="connsiteX0" fmla="*/ 269662 w 321653"/>
                  <a:gd name="connsiteY0" fmla="*/ 107680 h 159671"/>
                  <a:gd name="connsiteX1" fmla="*/ 51991 w 321653"/>
                  <a:gd name="connsiteY1" fmla="*/ 107680 h 159671"/>
                  <a:gd name="connsiteX2" fmla="*/ 51991 w 321653"/>
                  <a:gd name="connsiteY2" fmla="*/ 0 h 159671"/>
                  <a:gd name="connsiteX3" fmla="*/ 0 w 321653"/>
                  <a:gd name="connsiteY3" fmla="*/ 0 h 159671"/>
                  <a:gd name="connsiteX4" fmla="*/ 0 w 321653"/>
                  <a:gd name="connsiteY4" fmla="*/ 159672 h 159671"/>
                  <a:gd name="connsiteX5" fmla="*/ 321654 w 321653"/>
                  <a:gd name="connsiteY5" fmla="*/ 159672 h 159671"/>
                  <a:gd name="connsiteX6" fmla="*/ 321654 w 321653"/>
                  <a:gd name="connsiteY6" fmla="*/ 0 h 159671"/>
                  <a:gd name="connsiteX7" fmla="*/ 269662 w 321653"/>
                  <a:gd name="connsiteY7" fmla="*/ 0 h 15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21653" h="159671">
                    <a:moveTo>
                      <a:pt x="269662" y="107680"/>
                    </a:moveTo>
                    <a:lnTo>
                      <a:pt x="51991" y="107680"/>
                    </a:lnTo>
                    <a:lnTo>
                      <a:pt x="51991" y="0"/>
                    </a:lnTo>
                    <a:lnTo>
                      <a:pt x="0" y="0"/>
                    </a:lnTo>
                    <a:lnTo>
                      <a:pt x="0" y="159672"/>
                    </a:lnTo>
                    <a:lnTo>
                      <a:pt x="321654" y="159672"/>
                    </a:lnTo>
                    <a:lnTo>
                      <a:pt x="321654" y="0"/>
                    </a:lnTo>
                    <a:lnTo>
                      <a:pt x="269662" y="0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61" name="Forma libre: forma 260">
                <a:extLst>
                  <a:ext uri="{FF2B5EF4-FFF2-40B4-BE49-F238E27FC236}">
                    <a16:creationId xmlns:a16="http://schemas.microsoft.com/office/drawing/2014/main" id="{4AC1FFFB-83EC-47A6-9FC6-255FE9DBDFA1}"/>
                  </a:ext>
                </a:extLst>
              </p:cNvPr>
              <p:cNvSpPr/>
              <p:nvPr/>
            </p:nvSpPr>
            <p:spPr>
              <a:xfrm>
                <a:off x="1311448" y="1497550"/>
                <a:ext cx="321653" cy="163094"/>
              </a:xfrm>
              <a:custGeom>
                <a:avLst/>
                <a:gdLst>
                  <a:gd name="connsiteX0" fmla="*/ 161404 w 321653"/>
                  <a:gd name="connsiteY0" fmla="*/ 0 h 163094"/>
                  <a:gd name="connsiteX1" fmla="*/ 159975 w 321653"/>
                  <a:gd name="connsiteY1" fmla="*/ 0 h 163094"/>
                  <a:gd name="connsiteX2" fmla="*/ 42214 w 321653"/>
                  <a:gd name="connsiteY2" fmla="*/ 51991 h 163094"/>
                  <a:gd name="connsiteX3" fmla="*/ 0 w 321653"/>
                  <a:gd name="connsiteY3" fmla="*/ 160264 h 163094"/>
                  <a:gd name="connsiteX4" fmla="*/ 0 w 321653"/>
                  <a:gd name="connsiteY4" fmla="*/ 163094 h 163094"/>
                  <a:gd name="connsiteX5" fmla="*/ 51991 w 321653"/>
                  <a:gd name="connsiteY5" fmla="*/ 163094 h 163094"/>
                  <a:gd name="connsiteX6" fmla="*/ 51991 w 321653"/>
                  <a:gd name="connsiteY6" fmla="*/ 160264 h 163094"/>
                  <a:gd name="connsiteX7" fmla="*/ 159686 w 321653"/>
                  <a:gd name="connsiteY7" fmla="*/ 51991 h 163094"/>
                  <a:gd name="connsiteX8" fmla="*/ 161404 w 321653"/>
                  <a:gd name="connsiteY8" fmla="*/ 51991 h 163094"/>
                  <a:gd name="connsiteX9" fmla="*/ 269662 w 321653"/>
                  <a:gd name="connsiteY9" fmla="*/ 160264 h 163094"/>
                  <a:gd name="connsiteX10" fmla="*/ 269662 w 321653"/>
                  <a:gd name="connsiteY10" fmla="*/ 163094 h 163094"/>
                  <a:gd name="connsiteX11" fmla="*/ 321654 w 321653"/>
                  <a:gd name="connsiteY11" fmla="*/ 163094 h 163094"/>
                  <a:gd name="connsiteX12" fmla="*/ 321654 w 321653"/>
                  <a:gd name="connsiteY12" fmla="*/ 160264 h 163094"/>
                  <a:gd name="connsiteX13" fmla="*/ 161404 w 321653"/>
                  <a:gd name="connsiteY13" fmla="*/ 0 h 163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21653" h="163094">
                    <a:moveTo>
                      <a:pt x="161404" y="0"/>
                    </a:moveTo>
                    <a:lnTo>
                      <a:pt x="159975" y="0"/>
                    </a:lnTo>
                    <a:cubicBezTo>
                      <a:pt x="113413" y="86"/>
                      <a:pt x="71459" y="20118"/>
                      <a:pt x="42214" y="51991"/>
                    </a:cubicBezTo>
                    <a:cubicBezTo>
                      <a:pt x="16016" y="80529"/>
                      <a:pt x="0" y="118555"/>
                      <a:pt x="0" y="160264"/>
                    </a:cubicBezTo>
                    <a:lnTo>
                      <a:pt x="0" y="163094"/>
                    </a:lnTo>
                    <a:lnTo>
                      <a:pt x="51991" y="163094"/>
                    </a:lnTo>
                    <a:lnTo>
                      <a:pt x="51991" y="160264"/>
                    </a:lnTo>
                    <a:cubicBezTo>
                      <a:pt x="51991" y="100748"/>
                      <a:pt x="100242" y="52309"/>
                      <a:pt x="159686" y="51991"/>
                    </a:cubicBezTo>
                    <a:lnTo>
                      <a:pt x="161404" y="51991"/>
                    </a:lnTo>
                    <a:cubicBezTo>
                      <a:pt x="221094" y="51991"/>
                      <a:pt x="269662" y="100560"/>
                      <a:pt x="269662" y="160264"/>
                    </a:cubicBezTo>
                    <a:lnTo>
                      <a:pt x="269662" y="163094"/>
                    </a:lnTo>
                    <a:lnTo>
                      <a:pt x="321654" y="163094"/>
                    </a:lnTo>
                    <a:lnTo>
                      <a:pt x="321654" y="160264"/>
                    </a:lnTo>
                    <a:cubicBezTo>
                      <a:pt x="321654" y="71893"/>
                      <a:pt x="249761" y="0"/>
                      <a:pt x="1614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262" name="Gráfico 32">
            <a:extLst>
              <a:ext uri="{FF2B5EF4-FFF2-40B4-BE49-F238E27FC236}">
                <a16:creationId xmlns:a16="http://schemas.microsoft.com/office/drawing/2014/main" id="{83D1C658-CC88-5C51-4AA2-9FB1FB240C76}"/>
              </a:ext>
            </a:extLst>
          </p:cNvPr>
          <p:cNvGrpSpPr/>
          <p:nvPr/>
        </p:nvGrpSpPr>
        <p:grpSpPr>
          <a:xfrm>
            <a:off x="6055838" y="1241242"/>
            <a:ext cx="3111805" cy="633144"/>
            <a:chOff x="-8718731" y="-378518"/>
            <a:chExt cx="2037921" cy="414646"/>
          </a:xfrm>
        </p:grpSpPr>
        <p:grpSp>
          <p:nvGrpSpPr>
            <p:cNvPr id="263" name="Gráfico 32">
              <a:extLst>
                <a:ext uri="{FF2B5EF4-FFF2-40B4-BE49-F238E27FC236}">
                  <a16:creationId xmlns:a16="http://schemas.microsoft.com/office/drawing/2014/main" id="{E1B56AA2-E289-CCD3-EA3D-32A091AC8140}"/>
                </a:ext>
              </a:extLst>
            </p:cNvPr>
            <p:cNvGrpSpPr/>
            <p:nvPr/>
          </p:nvGrpSpPr>
          <p:grpSpPr>
            <a:xfrm>
              <a:off x="-8224306" y="-352638"/>
              <a:ext cx="1543496" cy="388766"/>
              <a:chOff x="-8224306" y="-352638"/>
              <a:chExt cx="1543496" cy="388766"/>
            </a:xfrm>
            <a:solidFill>
              <a:srgbClr val="FFFFFF"/>
            </a:solidFill>
          </p:grpSpPr>
          <p:sp>
            <p:nvSpPr>
              <p:cNvPr id="264" name="Forma libre: forma 263">
                <a:extLst>
                  <a:ext uri="{FF2B5EF4-FFF2-40B4-BE49-F238E27FC236}">
                    <a16:creationId xmlns:a16="http://schemas.microsoft.com/office/drawing/2014/main" id="{7B707055-1B5E-13B7-93E6-85F09D5F7493}"/>
                  </a:ext>
                </a:extLst>
              </p:cNvPr>
              <p:cNvSpPr/>
              <p:nvPr/>
            </p:nvSpPr>
            <p:spPr>
              <a:xfrm>
                <a:off x="-8224306" y="-348030"/>
                <a:ext cx="117717" cy="147150"/>
              </a:xfrm>
              <a:custGeom>
                <a:avLst/>
                <a:gdLst>
                  <a:gd name="connsiteX0" fmla="*/ 47847 w 117717"/>
                  <a:gd name="connsiteY0" fmla="*/ 19020 h 147150"/>
                  <a:gd name="connsiteX1" fmla="*/ 0 w 117717"/>
                  <a:gd name="connsiteY1" fmla="*/ 19222 h 147150"/>
                  <a:gd name="connsiteX2" fmla="*/ 0 w 117717"/>
                  <a:gd name="connsiteY2" fmla="*/ 0 h 147150"/>
                  <a:gd name="connsiteX3" fmla="*/ 117717 w 117717"/>
                  <a:gd name="connsiteY3" fmla="*/ 0 h 147150"/>
                  <a:gd name="connsiteX4" fmla="*/ 117717 w 117717"/>
                  <a:gd name="connsiteY4" fmla="*/ 19222 h 147150"/>
                  <a:gd name="connsiteX5" fmla="*/ 69669 w 117717"/>
                  <a:gd name="connsiteY5" fmla="*/ 19020 h 147150"/>
                  <a:gd name="connsiteX6" fmla="*/ 69669 w 117717"/>
                  <a:gd name="connsiteY6" fmla="*/ 147150 h 147150"/>
                  <a:gd name="connsiteX7" fmla="*/ 47847 w 117717"/>
                  <a:gd name="connsiteY7" fmla="*/ 147150 h 147150"/>
                  <a:gd name="connsiteX8" fmla="*/ 47847 w 117717"/>
                  <a:gd name="connsiteY8" fmla="*/ 19020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17" h="147150">
                    <a:moveTo>
                      <a:pt x="47847" y="19020"/>
                    </a:moveTo>
                    <a:lnTo>
                      <a:pt x="0" y="19222"/>
                    </a:lnTo>
                    <a:lnTo>
                      <a:pt x="0" y="0"/>
                    </a:lnTo>
                    <a:lnTo>
                      <a:pt x="117717" y="0"/>
                    </a:lnTo>
                    <a:lnTo>
                      <a:pt x="117717" y="19222"/>
                    </a:lnTo>
                    <a:lnTo>
                      <a:pt x="69669" y="19020"/>
                    </a:lnTo>
                    <a:lnTo>
                      <a:pt x="69669" y="147150"/>
                    </a:lnTo>
                    <a:lnTo>
                      <a:pt x="47847" y="147150"/>
                    </a:lnTo>
                    <a:lnTo>
                      <a:pt x="47847" y="1902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65" name="Forma libre: forma 264">
                <a:extLst>
                  <a:ext uri="{FF2B5EF4-FFF2-40B4-BE49-F238E27FC236}">
                    <a16:creationId xmlns:a16="http://schemas.microsoft.com/office/drawing/2014/main" id="{A6E281BA-60F8-8FF8-F89E-71FB873E0188}"/>
                  </a:ext>
                </a:extLst>
              </p:cNvPr>
              <p:cNvSpPr/>
              <p:nvPr/>
            </p:nvSpPr>
            <p:spPr>
              <a:xfrm>
                <a:off x="-8119991" y="-310987"/>
                <a:ext cx="99910" cy="113110"/>
              </a:xfrm>
              <a:custGeom>
                <a:avLst/>
                <a:gdLst>
                  <a:gd name="connsiteX0" fmla="*/ 27527 w 99910"/>
                  <a:gd name="connsiteY0" fmla="*/ 106611 h 113110"/>
                  <a:gd name="connsiteX1" fmla="*/ 7611 w 99910"/>
                  <a:gd name="connsiteY1" fmla="*/ 87288 h 113110"/>
                  <a:gd name="connsiteX2" fmla="*/ 0 w 99910"/>
                  <a:gd name="connsiteY2" fmla="*/ 56656 h 113110"/>
                  <a:gd name="connsiteX3" fmla="*/ 6600 w 99910"/>
                  <a:gd name="connsiteY3" fmla="*/ 27527 h 113110"/>
                  <a:gd name="connsiteX4" fmla="*/ 25115 w 99910"/>
                  <a:gd name="connsiteY4" fmla="*/ 7308 h 113110"/>
                  <a:gd name="connsiteX5" fmla="*/ 51847 w 99910"/>
                  <a:gd name="connsiteY5" fmla="*/ 0 h 113110"/>
                  <a:gd name="connsiteX6" fmla="*/ 77381 w 99910"/>
                  <a:gd name="connsiteY6" fmla="*/ 7004 h 113110"/>
                  <a:gd name="connsiteX7" fmla="*/ 94105 w 99910"/>
                  <a:gd name="connsiteY7" fmla="*/ 25721 h 113110"/>
                  <a:gd name="connsiteX8" fmla="*/ 99910 w 99910"/>
                  <a:gd name="connsiteY8" fmla="*/ 51255 h 113110"/>
                  <a:gd name="connsiteX9" fmla="*/ 99708 w 99910"/>
                  <a:gd name="connsiteY9" fmla="*/ 65466 h 113110"/>
                  <a:gd name="connsiteX10" fmla="*/ 21432 w 99910"/>
                  <a:gd name="connsiteY10" fmla="*/ 65466 h 113110"/>
                  <a:gd name="connsiteX11" fmla="*/ 32942 w 99910"/>
                  <a:gd name="connsiteY11" fmla="*/ 86782 h 113110"/>
                  <a:gd name="connsiteX12" fmla="*/ 54071 w 99910"/>
                  <a:gd name="connsiteY12" fmla="*/ 94292 h 113110"/>
                  <a:gd name="connsiteX13" fmla="*/ 71084 w 99910"/>
                  <a:gd name="connsiteY13" fmla="*/ 90393 h 113110"/>
                  <a:gd name="connsiteX14" fmla="*/ 86104 w 99910"/>
                  <a:gd name="connsiteY14" fmla="*/ 79085 h 113110"/>
                  <a:gd name="connsiteX15" fmla="*/ 98119 w 99910"/>
                  <a:gd name="connsiteY15" fmla="*/ 91693 h 113110"/>
                  <a:gd name="connsiteX16" fmla="*/ 78305 w 99910"/>
                  <a:gd name="connsiteY16" fmla="*/ 107608 h 113110"/>
                  <a:gd name="connsiteX17" fmla="*/ 53883 w 99910"/>
                  <a:gd name="connsiteY17" fmla="*/ 113110 h 113110"/>
                  <a:gd name="connsiteX18" fmla="*/ 27527 w 99910"/>
                  <a:gd name="connsiteY18" fmla="*/ 106611 h 113110"/>
                  <a:gd name="connsiteX19" fmla="*/ 78883 w 99910"/>
                  <a:gd name="connsiteY19" fmla="*/ 48641 h 113110"/>
                  <a:gd name="connsiteX20" fmla="*/ 74680 w 99910"/>
                  <a:gd name="connsiteY20" fmla="*/ 32726 h 113110"/>
                  <a:gd name="connsiteX21" fmla="*/ 64267 w 99910"/>
                  <a:gd name="connsiteY21" fmla="*/ 22414 h 113110"/>
                  <a:gd name="connsiteX22" fmla="*/ 50648 w 99910"/>
                  <a:gd name="connsiteY22" fmla="*/ 18803 h 113110"/>
                  <a:gd name="connsiteX23" fmla="*/ 31729 w 99910"/>
                  <a:gd name="connsiteY23" fmla="*/ 26516 h 113110"/>
                  <a:gd name="connsiteX24" fmla="*/ 21418 w 99910"/>
                  <a:gd name="connsiteY24" fmla="*/ 48641 h 113110"/>
                  <a:gd name="connsiteX25" fmla="*/ 78883 w 99910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10" h="113110">
                    <a:moveTo>
                      <a:pt x="27527" y="106611"/>
                    </a:moveTo>
                    <a:cubicBezTo>
                      <a:pt x="19324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81" y="7004"/>
                    </a:cubicBezTo>
                    <a:cubicBezTo>
                      <a:pt x="84659" y="11684"/>
                      <a:pt x="90220" y="17922"/>
                      <a:pt x="94105" y="25721"/>
                    </a:cubicBezTo>
                    <a:cubicBezTo>
                      <a:pt x="97975" y="33534"/>
                      <a:pt x="99910" y="42041"/>
                      <a:pt x="99910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2"/>
                    </a:cubicBezTo>
                    <a:cubicBezTo>
                      <a:pt x="39008" y="91794"/>
                      <a:pt x="46056" y="94292"/>
                      <a:pt x="54071" y="94292"/>
                    </a:cubicBezTo>
                    <a:cubicBezTo>
                      <a:pt x="59805" y="94292"/>
                      <a:pt x="65480" y="92992"/>
                      <a:pt x="71084" y="90393"/>
                    </a:cubicBezTo>
                    <a:cubicBezTo>
                      <a:pt x="76687" y="87793"/>
                      <a:pt x="81699" y="84024"/>
                      <a:pt x="86104" y="79085"/>
                    </a:cubicBezTo>
                    <a:lnTo>
                      <a:pt x="98119" y="91693"/>
                    </a:lnTo>
                    <a:cubicBezTo>
                      <a:pt x="92776" y="98639"/>
                      <a:pt x="86176" y="103940"/>
                      <a:pt x="78305" y="107608"/>
                    </a:cubicBezTo>
                    <a:cubicBezTo>
                      <a:pt x="70434" y="111276"/>
                      <a:pt x="62289" y="113110"/>
                      <a:pt x="53883" y="113110"/>
                    </a:cubicBezTo>
                    <a:cubicBezTo>
                      <a:pt x="44510" y="113110"/>
                      <a:pt x="35744" y="110944"/>
                      <a:pt x="27527" y="106611"/>
                    </a:cubicBezTo>
                    <a:close/>
                    <a:moveTo>
                      <a:pt x="78883" y="48641"/>
                    </a:moveTo>
                    <a:cubicBezTo>
                      <a:pt x="78753" y="42503"/>
                      <a:pt x="77352" y="37203"/>
                      <a:pt x="74680" y="32726"/>
                    </a:cubicBezTo>
                    <a:cubicBezTo>
                      <a:pt x="72008" y="28249"/>
                      <a:pt x="68542" y="24811"/>
                      <a:pt x="64267" y="22414"/>
                    </a:cubicBezTo>
                    <a:cubicBezTo>
                      <a:pt x="59992" y="20017"/>
                      <a:pt x="55458" y="18803"/>
                      <a:pt x="50648" y="18803"/>
                    </a:cubicBezTo>
                    <a:cubicBezTo>
                      <a:pt x="43572" y="18803"/>
                      <a:pt x="37261" y="21374"/>
                      <a:pt x="31729" y="26516"/>
                    </a:cubicBezTo>
                    <a:cubicBezTo>
                      <a:pt x="26183" y="31657"/>
                      <a:pt x="22746" y="39022"/>
                      <a:pt x="21418" y="48641"/>
                    </a:cubicBezTo>
                    <a:lnTo>
                      <a:pt x="78883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66" name="Forma libre: forma 265">
                <a:extLst>
                  <a:ext uri="{FF2B5EF4-FFF2-40B4-BE49-F238E27FC236}">
                    <a16:creationId xmlns:a16="http://schemas.microsoft.com/office/drawing/2014/main" id="{A7674280-B22D-9774-0572-C84E1E9E2611}"/>
                  </a:ext>
                </a:extLst>
              </p:cNvPr>
              <p:cNvSpPr/>
              <p:nvPr/>
            </p:nvSpPr>
            <p:spPr>
              <a:xfrm>
                <a:off x="-8010246" y="-310987"/>
                <a:ext cx="98697" cy="112951"/>
              </a:xfrm>
              <a:custGeom>
                <a:avLst/>
                <a:gdLst>
                  <a:gd name="connsiteX0" fmla="*/ 25418 w 98697"/>
                  <a:gd name="connsiteY0" fmla="*/ 105802 h 112951"/>
                  <a:gd name="connsiteX1" fmla="*/ 6802 w 98697"/>
                  <a:gd name="connsiteY1" fmla="*/ 85988 h 112951"/>
                  <a:gd name="connsiteX2" fmla="*/ 0 w 98697"/>
                  <a:gd name="connsiteY2" fmla="*/ 57060 h 112951"/>
                  <a:gd name="connsiteX3" fmla="*/ 6903 w 98697"/>
                  <a:gd name="connsiteY3" fmla="*/ 27830 h 112951"/>
                  <a:gd name="connsiteX4" fmla="*/ 25620 w 98697"/>
                  <a:gd name="connsiteY4" fmla="*/ 7409 h 112951"/>
                  <a:gd name="connsiteX5" fmla="*/ 51645 w 98697"/>
                  <a:gd name="connsiteY5" fmla="*/ 0 h 112951"/>
                  <a:gd name="connsiteX6" fmla="*/ 79374 w 98697"/>
                  <a:gd name="connsiteY6" fmla="*/ 9012 h 112951"/>
                  <a:gd name="connsiteX7" fmla="*/ 95693 w 98697"/>
                  <a:gd name="connsiteY7" fmla="*/ 33635 h 112951"/>
                  <a:gd name="connsiteX8" fmla="*/ 77872 w 98697"/>
                  <a:gd name="connsiteY8" fmla="*/ 41246 h 112951"/>
                  <a:gd name="connsiteX9" fmla="*/ 67156 w 98697"/>
                  <a:gd name="connsiteY9" fmla="*/ 24335 h 112951"/>
                  <a:gd name="connsiteX10" fmla="*/ 51240 w 98697"/>
                  <a:gd name="connsiteY10" fmla="*/ 18832 h 112951"/>
                  <a:gd name="connsiteX11" fmla="*/ 36423 w 98697"/>
                  <a:gd name="connsiteY11" fmla="*/ 23237 h 112951"/>
                  <a:gd name="connsiteX12" fmla="*/ 25115 w 98697"/>
                  <a:gd name="connsiteY12" fmla="*/ 36351 h 112951"/>
                  <a:gd name="connsiteX13" fmla="*/ 20811 w 98697"/>
                  <a:gd name="connsiteY13" fmla="*/ 57075 h 112951"/>
                  <a:gd name="connsiteX14" fmla="*/ 24913 w 98697"/>
                  <a:gd name="connsiteY14" fmla="*/ 76095 h 112951"/>
                  <a:gd name="connsiteX15" fmla="*/ 36423 w 98697"/>
                  <a:gd name="connsiteY15" fmla="*/ 89310 h 112951"/>
                  <a:gd name="connsiteX16" fmla="*/ 53248 w 98697"/>
                  <a:gd name="connsiteY16" fmla="*/ 94119 h 112951"/>
                  <a:gd name="connsiteX17" fmla="*/ 70766 w 98697"/>
                  <a:gd name="connsiteY17" fmla="*/ 88920 h 112951"/>
                  <a:gd name="connsiteX18" fmla="*/ 83677 w 98697"/>
                  <a:gd name="connsiteY18" fmla="*/ 74911 h 112951"/>
                  <a:gd name="connsiteX19" fmla="*/ 98697 w 98697"/>
                  <a:gd name="connsiteY19" fmla="*/ 85526 h 112951"/>
                  <a:gd name="connsiteX20" fmla="*/ 51645 w 98697"/>
                  <a:gd name="connsiteY20" fmla="*/ 112951 h 112951"/>
                  <a:gd name="connsiteX21" fmla="*/ 25418 w 98697"/>
                  <a:gd name="connsiteY21" fmla="*/ 105802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97" h="112951">
                    <a:moveTo>
                      <a:pt x="25418" y="105802"/>
                    </a:moveTo>
                    <a:cubicBezTo>
                      <a:pt x="17547" y="101066"/>
                      <a:pt x="11337" y="94465"/>
                      <a:pt x="6802" y="85988"/>
                    </a:cubicBezTo>
                    <a:cubicBezTo>
                      <a:pt x="2267" y="77511"/>
                      <a:pt x="0" y="67863"/>
                      <a:pt x="0" y="57060"/>
                    </a:cubicBezTo>
                    <a:cubicBezTo>
                      <a:pt x="0" y="46243"/>
                      <a:pt x="2296" y="36509"/>
                      <a:pt x="6903" y="27830"/>
                    </a:cubicBezTo>
                    <a:cubicBezTo>
                      <a:pt x="11510" y="19150"/>
                      <a:pt x="17749" y="12348"/>
                      <a:pt x="25620" y="7409"/>
                    </a:cubicBezTo>
                    <a:cubicBezTo>
                      <a:pt x="33491" y="2470"/>
                      <a:pt x="42171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2" y="15020"/>
                      <a:pt x="92357" y="23223"/>
                      <a:pt x="95693" y="33635"/>
                    </a:cubicBezTo>
                    <a:lnTo>
                      <a:pt x="77872" y="41246"/>
                    </a:lnTo>
                    <a:cubicBezTo>
                      <a:pt x="74795" y="33635"/>
                      <a:pt x="71228" y="28003"/>
                      <a:pt x="67156" y="24335"/>
                    </a:cubicBezTo>
                    <a:cubicBezTo>
                      <a:pt x="63083" y="20667"/>
                      <a:pt x="57783" y="18832"/>
                      <a:pt x="51240" y="18832"/>
                    </a:cubicBezTo>
                    <a:cubicBezTo>
                      <a:pt x="46041" y="18832"/>
                      <a:pt x="41102" y="20305"/>
                      <a:pt x="36423" y="23237"/>
                    </a:cubicBezTo>
                    <a:cubicBezTo>
                      <a:pt x="31744" y="26169"/>
                      <a:pt x="27974" y="30545"/>
                      <a:pt x="25115" y="36351"/>
                    </a:cubicBezTo>
                    <a:cubicBezTo>
                      <a:pt x="22241" y="42156"/>
                      <a:pt x="20811" y="49060"/>
                      <a:pt x="20811" y="57075"/>
                    </a:cubicBezTo>
                    <a:cubicBezTo>
                      <a:pt x="20811" y="64152"/>
                      <a:pt x="22183" y="70492"/>
                      <a:pt x="24913" y="76095"/>
                    </a:cubicBezTo>
                    <a:cubicBezTo>
                      <a:pt x="27642" y="81699"/>
                      <a:pt x="31484" y="86104"/>
                      <a:pt x="36423" y="89310"/>
                    </a:cubicBezTo>
                    <a:cubicBezTo>
                      <a:pt x="41362" y="92516"/>
                      <a:pt x="46966" y="94119"/>
                      <a:pt x="53248" y="94119"/>
                    </a:cubicBezTo>
                    <a:cubicBezTo>
                      <a:pt x="59790" y="94119"/>
                      <a:pt x="65625" y="92386"/>
                      <a:pt x="70766" y="88920"/>
                    </a:cubicBezTo>
                    <a:cubicBezTo>
                      <a:pt x="75908" y="85454"/>
                      <a:pt x="80211" y="80774"/>
                      <a:pt x="83677" y="74911"/>
                    </a:cubicBezTo>
                    <a:lnTo>
                      <a:pt x="98697" y="85526"/>
                    </a:lnTo>
                    <a:cubicBezTo>
                      <a:pt x="88154" y="103809"/>
                      <a:pt x="72470" y="112951"/>
                      <a:pt x="51645" y="112951"/>
                    </a:cubicBezTo>
                    <a:cubicBezTo>
                      <a:pt x="42041" y="112908"/>
                      <a:pt x="33289" y="110540"/>
                      <a:pt x="25418" y="10580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" name="Forma libre: forma 29">
                <a:extLst>
                  <a:ext uri="{FF2B5EF4-FFF2-40B4-BE49-F238E27FC236}">
                    <a16:creationId xmlns:a16="http://schemas.microsoft.com/office/drawing/2014/main" id="{FAFA6D76-6F32-C74A-B8B1-516E3764DED6}"/>
                  </a:ext>
                </a:extLst>
              </p:cNvPr>
              <p:cNvSpPr/>
              <p:nvPr/>
            </p:nvSpPr>
            <p:spPr>
              <a:xfrm>
                <a:off x="-7898695" y="-310987"/>
                <a:ext cx="93700" cy="110106"/>
              </a:xfrm>
              <a:custGeom>
                <a:avLst/>
                <a:gdLst>
                  <a:gd name="connsiteX0" fmla="*/ 0 w 93700"/>
                  <a:gd name="connsiteY0" fmla="*/ 2989 h 110106"/>
                  <a:gd name="connsiteX1" fmla="*/ 20017 w 93700"/>
                  <a:gd name="connsiteY1" fmla="*/ 2989 h 110106"/>
                  <a:gd name="connsiteX2" fmla="*/ 20017 w 93700"/>
                  <a:gd name="connsiteY2" fmla="*/ 23613 h 110106"/>
                  <a:gd name="connsiteX3" fmla="*/ 21418 w 93700"/>
                  <a:gd name="connsiteY3" fmla="*/ 23613 h 110106"/>
                  <a:gd name="connsiteX4" fmla="*/ 34733 w 93700"/>
                  <a:gd name="connsiteY4" fmla="*/ 6802 h 110106"/>
                  <a:gd name="connsiteX5" fmla="*/ 57855 w 93700"/>
                  <a:gd name="connsiteY5" fmla="*/ 0 h 110106"/>
                  <a:gd name="connsiteX6" fmla="*/ 84486 w 93700"/>
                  <a:gd name="connsiteY6" fmla="*/ 11207 h 110106"/>
                  <a:gd name="connsiteX7" fmla="*/ 93700 w 93700"/>
                  <a:gd name="connsiteY7" fmla="*/ 42633 h 110106"/>
                  <a:gd name="connsiteX8" fmla="*/ 93700 w 93700"/>
                  <a:gd name="connsiteY8" fmla="*/ 110106 h 110106"/>
                  <a:gd name="connsiteX9" fmla="*/ 71878 w 93700"/>
                  <a:gd name="connsiteY9" fmla="*/ 110106 h 110106"/>
                  <a:gd name="connsiteX10" fmla="*/ 71878 w 93700"/>
                  <a:gd name="connsiteY10" fmla="*/ 49637 h 110106"/>
                  <a:gd name="connsiteX11" fmla="*/ 66174 w 93700"/>
                  <a:gd name="connsiteY11" fmla="*/ 26414 h 110106"/>
                  <a:gd name="connsiteX12" fmla="*/ 50056 w 93700"/>
                  <a:gd name="connsiteY12" fmla="*/ 18803 h 110106"/>
                  <a:gd name="connsiteX13" fmla="*/ 29736 w 93700"/>
                  <a:gd name="connsiteY13" fmla="*/ 28913 h 110106"/>
                  <a:gd name="connsiteX14" fmla="*/ 21822 w 93700"/>
                  <a:gd name="connsiteY14" fmla="*/ 56237 h 110106"/>
                  <a:gd name="connsiteX15" fmla="*/ 21822 w 93700"/>
                  <a:gd name="connsiteY15" fmla="*/ 110092 h 110106"/>
                  <a:gd name="connsiteX16" fmla="*/ 0 w 93700"/>
                  <a:gd name="connsiteY16" fmla="*/ 110092 h 110106"/>
                  <a:gd name="connsiteX17" fmla="*/ 0 w 93700"/>
                  <a:gd name="connsiteY17" fmla="*/ 2989 h 11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700" h="110106">
                    <a:moveTo>
                      <a:pt x="0" y="2989"/>
                    </a:moveTo>
                    <a:lnTo>
                      <a:pt x="20017" y="2989"/>
                    </a:lnTo>
                    <a:lnTo>
                      <a:pt x="20017" y="23613"/>
                    </a:lnTo>
                    <a:lnTo>
                      <a:pt x="21418" y="23613"/>
                    </a:lnTo>
                    <a:cubicBezTo>
                      <a:pt x="23281" y="16941"/>
                      <a:pt x="27729" y="11337"/>
                      <a:pt x="34733" y="6802"/>
                    </a:cubicBezTo>
                    <a:cubicBezTo>
                      <a:pt x="41738" y="2267"/>
                      <a:pt x="49450" y="0"/>
                      <a:pt x="57855" y="0"/>
                    </a:cubicBezTo>
                    <a:cubicBezTo>
                      <a:pt x="69466" y="0"/>
                      <a:pt x="78348" y="3740"/>
                      <a:pt x="84486" y="11207"/>
                    </a:cubicBezTo>
                    <a:cubicBezTo>
                      <a:pt x="90624" y="18688"/>
                      <a:pt x="93700" y="29158"/>
                      <a:pt x="93700" y="42633"/>
                    </a:cubicBezTo>
                    <a:lnTo>
                      <a:pt x="93700" y="110106"/>
                    </a:lnTo>
                    <a:lnTo>
                      <a:pt x="71878" y="110106"/>
                    </a:lnTo>
                    <a:lnTo>
                      <a:pt x="71878" y="49637"/>
                    </a:lnTo>
                    <a:cubicBezTo>
                      <a:pt x="71878" y="39225"/>
                      <a:pt x="69972" y="31484"/>
                      <a:pt x="66174" y="26414"/>
                    </a:cubicBezTo>
                    <a:cubicBezTo>
                      <a:pt x="62375" y="21345"/>
                      <a:pt x="56988" y="18803"/>
                      <a:pt x="50056" y="18803"/>
                    </a:cubicBezTo>
                    <a:cubicBezTo>
                      <a:pt x="41781" y="18803"/>
                      <a:pt x="35008" y="22169"/>
                      <a:pt x="29736" y="28913"/>
                    </a:cubicBezTo>
                    <a:cubicBezTo>
                      <a:pt x="24465" y="35657"/>
                      <a:pt x="21822" y="44770"/>
                      <a:pt x="21822" y="56237"/>
                    </a:cubicBezTo>
                    <a:lnTo>
                      <a:pt x="21822" y="110092"/>
                    </a:lnTo>
                    <a:lnTo>
                      <a:pt x="0" y="110092"/>
                    </a:lnTo>
                    <a:lnTo>
                      <a:pt x="0" y="2989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" name="Forma libre: forma 30">
                <a:extLst>
                  <a:ext uri="{FF2B5EF4-FFF2-40B4-BE49-F238E27FC236}">
                    <a16:creationId xmlns:a16="http://schemas.microsoft.com/office/drawing/2014/main" id="{933DA729-11C2-E1AB-231F-F38F16AC232F}"/>
                  </a:ext>
                </a:extLst>
              </p:cNvPr>
              <p:cNvSpPr/>
              <p:nvPr/>
            </p:nvSpPr>
            <p:spPr>
              <a:xfrm>
                <a:off x="-7790120" y="-310987"/>
                <a:ext cx="103304" cy="112908"/>
              </a:xfrm>
              <a:custGeom>
                <a:avLst/>
                <a:gdLst>
                  <a:gd name="connsiteX0" fmla="*/ 24739 w 103304"/>
                  <a:gd name="connsiteY0" fmla="*/ 105701 h 112908"/>
                  <a:gd name="connsiteX1" fmla="*/ 6513 w 103304"/>
                  <a:gd name="connsiteY1" fmla="*/ 85584 h 112908"/>
                  <a:gd name="connsiteX2" fmla="*/ 0 w 103304"/>
                  <a:gd name="connsiteY2" fmla="*/ 56454 h 112908"/>
                  <a:gd name="connsiteX3" fmla="*/ 6600 w 103304"/>
                  <a:gd name="connsiteY3" fmla="*/ 27223 h 112908"/>
                  <a:gd name="connsiteX4" fmla="*/ 25115 w 103304"/>
                  <a:gd name="connsiteY4" fmla="*/ 7207 h 112908"/>
                  <a:gd name="connsiteX5" fmla="*/ 52237 w 103304"/>
                  <a:gd name="connsiteY5" fmla="*/ 0 h 112908"/>
                  <a:gd name="connsiteX6" fmla="*/ 78868 w 103304"/>
                  <a:gd name="connsiteY6" fmla="*/ 7308 h 112908"/>
                  <a:gd name="connsiteX7" fmla="*/ 96892 w 103304"/>
                  <a:gd name="connsiteY7" fmla="*/ 27425 h 112908"/>
                  <a:gd name="connsiteX8" fmla="*/ 103304 w 103304"/>
                  <a:gd name="connsiteY8" fmla="*/ 56252 h 112908"/>
                  <a:gd name="connsiteX9" fmla="*/ 96704 w 103304"/>
                  <a:gd name="connsiteY9" fmla="*/ 84977 h 112908"/>
                  <a:gd name="connsiteX10" fmla="*/ 78291 w 103304"/>
                  <a:gd name="connsiteY10" fmla="*/ 105398 h 112908"/>
                  <a:gd name="connsiteX11" fmla="*/ 51457 w 103304"/>
                  <a:gd name="connsiteY11" fmla="*/ 112908 h 112908"/>
                  <a:gd name="connsiteX12" fmla="*/ 24739 w 103304"/>
                  <a:gd name="connsiteY12" fmla="*/ 105701 h 112908"/>
                  <a:gd name="connsiteX13" fmla="*/ 29043 w 103304"/>
                  <a:gd name="connsiteY13" fmla="*/ 83374 h 112908"/>
                  <a:gd name="connsiteX14" fmla="*/ 51674 w 103304"/>
                  <a:gd name="connsiteY14" fmla="*/ 94090 h 112908"/>
                  <a:gd name="connsiteX15" fmla="*/ 74203 w 103304"/>
                  <a:gd name="connsiteY15" fmla="*/ 83374 h 112908"/>
                  <a:gd name="connsiteX16" fmla="*/ 82508 w 103304"/>
                  <a:gd name="connsiteY16" fmla="*/ 56440 h 112908"/>
                  <a:gd name="connsiteX17" fmla="*/ 74492 w 103304"/>
                  <a:gd name="connsiteY17" fmla="*/ 29505 h 112908"/>
                  <a:gd name="connsiteX18" fmla="*/ 52064 w 103304"/>
                  <a:gd name="connsiteY18" fmla="*/ 18789 h 112908"/>
                  <a:gd name="connsiteX19" fmla="*/ 29144 w 103304"/>
                  <a:gd name="connsiteY19" fmla="*/ 29505 h 112908"/>
                  <a:gd name="connsiteX20" fmla="*/ 20840 w 103304"/>
                  <a:gd name="connsiteY20" fmla="*/ 56440 h 112908"/>
                  <a:gd name="connsiteX21" fmla="*/ 29043 w 103304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4" h="112908">
                    <a:moveTo>
                      <a:pt x="24739" y="105701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1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5" y="18688"/>
                      <a:pt x="17172" y="12001"/>
                      <a:pt x="25115" y="7207"/>
                    </a:cubicBezTo>
                    <a:cubicBezTo>
                      <a:pt x="33058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7" y="35975"/>
                      <a:pt x="103304" y="45579"/>
                      <a:pt x="103304" y="56252"/>
                    </a:cubicBezTo>
                    <a:cubicBezTo>
                      <a:pt x="103304" y="66795"/>
                      <a:pt x="101109" y="76370"/>
                      <a:pt x="96704" y="84977"/>
                    </a:cubicBezTo>
                    <a:cubicBezTo>
                      <a:pt x="92299" y="93585"/>
                      <a:pt x="86161" y="100387"/>
                      <a:pt x="78291" y="105398"/>
                    </a:cubicBezTo>
                    <a:cubicBezTo>
                      <a:pt x="70420" y="110410"/>
                      <a:pt x="61480" y="112908"/>
                      <a:pt x="51457" y="112908"/>
                    </a:cubicBezTo>
                    <a:cubicBezTo>
                      <a:pt x="41449" y="112908"/>
                      <a:pt x="32552" y="110511"/>
                      <a:pt x="24739" y="105701"/>
                    </a:cubicBezTo>
                    <a:close/>
                    <a:moveTo>
                      <a:pt x="29043" y="83374"/>
                    </a:moveTo>
                    <a:cubicBezTo>
                      <a:pt x="34517" y="90523"/>
                      <a:pt x="42055" y="94090"/>
                      <a:pt x="51674" y="94090"/>
                    </a:cubicBezTo>
                    <a:cubicBezTo>
                      <a:pt x="61148" y="94090"/>
                      <a:pt x="68658" y="90523"/>
                      <a:pt x="74203" y="83374"/>
                    </a:cubicBezTo>
                    <a:cubicBezTo>
                      <a:pt x="79735" y="76240"/>
                      <a:pt x="82508" y="67257"/>
                      <a:pt x="82508" y="56440"/>
                    </a:cubicBezTo>
                    <a:cubicBezTo>
                      <a:pt x="82508" y="45622"/>
                      <a:pt x="79836" y="36654"/>
                      <a:pt x="74492" y="29505"/>
                    </a:cubicBezTo>
                    <a:cubicBezTo>
                      <a:pt x="69149" y="22371"/>
                      <a:pt x="61682" y="18789"/>
                      <a:pt x="52064" y="18789"/>
                    </a:cubicBezTo>
                    <a:cubicBezTo>
                      <a:pt x="42315" y="18789"/>
                      <a:pt x="34675" y="22356"/>
                      <a:pt x="29144" y="29505"/>
                    </a:cubicBezTo>
                    <a:cubicBezTo>
                      <a:pt x="23598" y="36640"/>
                      <a:pt x="20840" y="45622"/>
                      <a:pt x="20840" y="56440"/>
                    </a:cubicBezTo>
                    <a:cubicBezTo>
                      <a:pt x="20840" y="67257"/>
                      <a:pt x="23569" y="76240"/>
                      <a:pt x="29043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2" name="Forma libre: forma 31">
                <a:extLst>
                  <a:ext uri="{FF2B5EF4-FFF2-40B4-BE49-F238E27FC236}">
                    <a16:creationId xmlns:a16="http://schemas.microsoft.com/office/drawing/2014/main" id="{7CC84E1F-7A84-1CEC-9435-28DCBA9F71B7}"/>
                  </a:ext>
                </a:extLst>
              </p:cNvPr>
              <p:cNvSpPr/>
              <p:nvPr/>
            </p:nvSpPr>
            <p:spPr>
              <a:xfrm>
                <a:off x="-7671088" y="-347828"/>
                <a:ext cx="40235" cy="146948"/>
              </a:xfrm>
              <a:custGeom>
                <a:avLst/>
                <a:gdLst>
                  <a:gd name="connsiteX0" fmla="*/ 0 w 40235"/>
                  <a:gd name="connsiteY0" fmla="*/ 123523 h 146948"/>
                  <a:gd name="connsiteX1" fmla="*/ 0 w 40235"/>
                  <a:gd name="connsiteY1" fmla="*/ 0 h 146948"/>
                  <a:gd name="connsiteX2" fmla="*/ 21822 w 40235"/>
                  <a:gd name="connsiteY2" fmla="*/ 0 h 146948"/>
                  <a:gd name="connsiteX3" fmla="*/ 21822 w 40235"/>
                  <a:gd name="connsiteY3" fmla="*/ 122324 h 146948"/>
                  <a:gd name="connsiteX4" fmla="*/ 22616 w 40235"/>
                  <a:gd name="connsiteY4" fmla="*/ 126426 h 146948"/>
                  <a:gd name="connsiteX5" fmla="*/ 25822 w 40235"/>
                  <a:gd name="connsiteY5" fmla="*/ 127523 h 146948"/>
                  <a:gd name="connsiteX6" fmla="*/ 40236 w 40235"/>
                  <a:gd name="connsiteY6" fmla="*/ 127523 h 146948"/>
                  <a:gd name="connsiteX7" fmla="*/ 40236 w 40235"/>
                  <a:gd name="connsiteY7" fmla="*/ 146948 h 146948"/>
                  <a:gd name="connsiteX8" fmla="*/ 18414 w 40235"/>
                  <a:gd name="connsiteY8" fmla="*/ 146948 h 146948"/>
                  <a:gd name="connsiteX9" fmla="*/ 0 w 40235"/>
                  <a:gd name="connsiteY9" fmla="*/ 123523 h 14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35" h="146948">
                    <a:moveTo>
                      <a:pt x="0" y="123523"/>
                    </a:move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122324"/>
                    </a:lnTo>
                    <a:cubicBezTo>
                      <a:pt x="21822" y="124332"/>
                      <a:pt x="22082" y="125689"/>
                      <a:pt x="22616" y="126426"/>
                    </a:cubicBezTo>
                    <a:cubicBezTo>
                      <a:pt x="23151" y="127162"/>
                      <a:pt x="24219" y="127523"/>
                      <a:pt x="25822" y="127523"/>
                    </a:cubicBezTo>
                    <a:lnTo>
                      <a:pt x="40236" y="127523"/>
                    </a:lnTo>
                    <a:lnTo>
                      <a:pt x="40236" y="146948"/>
                    </a:lnTo>
                    <a:lnTo>
                      <a:pt x="18414" y="146948"/>
                    </a:lnTo>
                    <a:cubicBezTo>
                      <a:pt x="6138" y="146948"/>
                      <a:pt x="0" y="139135"/>
                      <a:pt x="0" y="123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3" name="Forma libre: forma 32">
                <a:extLst>
                  <a:ext uri="{FF2B5EF4-FFF2-40B4-BE49-F238E27FC236}">
                    <a16:creationId xmlns:a16="http://schemas.microsoft.com/office/drawing/2014/main" id="{B8BFC42C-7F32-D332-2C13-EC707E7A94BA}"/>
                  </a:ext>
                </a:extLst>
              </p:cNvPr>
              <p:cNvSpPr/>
              <p:nvPr/>
            </p:nvSpPr>
            <p:spPr>
              <a:xfrm>
                <a:off x="-7625755" y="-310987"/>
                <a:ext cx="103304" cy="112908"/>
              </a:xfrm>
              <a:custGeom>
                <a:avLst/>
                <a:gdLst>
                  <a:gd name="connsiteX0" fmla="*/ 24739 w 103304"/>
                  <a:gd name="connsiteY0" fmla="*/ 105701 h 112908"/>
                  <a:gd name="connsiteX1" fmla="*/ 6513 w 103304"/>
                  <a:gd name="connsiteY1" fmla="*/ 85584 h 112908"/>
                  <a:gd name="connsiteX2" fmla="*/ 0 w 103304"/>
                  <a:gd name="connsiteY2" fmla="*/ 56454 h 112908"/>
                  <a:gd name="connsiteX3" fmla="*/ 6600 w 103304"/>
                  <a:gd name="connsiteY3" fmla="*/ 27223 h 112908"/>
                  <a:gd name="connsiteX4" fmla="*/ 25115 w 103304"/>
                  <a:gd name="connsiteY4" fmla="*/ 7207 h 112908"/>
                  <a:gd name="connsiteX5" fmla="*/ 52237 w 103304"/>
                  <a:gd name="connsiteY5" fmla="*/ 0 h 112908"/>
                  <a:gd name="connsiteX6" fmla="*/ 78868 w 103304"/>
                  <a:gd name="connsiteY6" fmla="*/ 7308 h 112908"/>
                  <a:gd name="connsiteX7" fmla="*/ 96892 w 103304"/>
                  <a:gd name="connsiteY7" fmla="*/ 27425 h 112908"/>
                  <a:gd name="connsiteX8" fmla="*/ 103304 w 103304"/>
                  <a:gd name="connsiteY8" fmla="*/ 56252 h 112908"/>
                  <a:gd name="connsiteX9" fmla="*/ 96704 w 103304"/>
                  <a:gd name="connsiteY9" fmla="*/ 84977 h 112908"/>
                  <a:gd name="connsiteX10" fmla="*/ 78291 w 103304"/>
                  <a:gd name="connsiteY10" fmla="*/ 105398 h 112908"/>
                  <a:gd name="connsiteX11" fmla="*/ 51457 w 103304"/>
                  <a:gd name="connsiteY11" fmla="*/ 112908 h 112908"/>
                  <a:gd name="connsiteX12" fmla="*/ 24739 w 103304"/>
                  <a:gd name="connsiteY12" fmla="*/ 105701 h 112908"/>
                  <a:gd name="connsiteX13" fmla="*/ 29043 w 103304"/>
                  <a:gd name="connsiteY13" fmla="*/ 83374 h 112908"/>
                  <a:gd name="connsiteX14" fmla="*/ 51674 w 103304"/>
                  <a:gd name="connsiteY14" fmla="*/ 94090 h 112908"/>
                  <a:gd name="connsiteX15" fmla="*/ 74203 w 103304"/>
                  <a:gd name="connsiteY15" fmla="*/ 83374 h 112908"/>
                  <a:gd name="connsiteX16" fmla="*/ 82508 w 103304"/>
                  <a:gd name="connsiteY16" fmla="*/ 56440 h 112908"/>
                  <a:gd name="connsiteX17" fmla="*/ 74507 w 103304"/>
                  <a:gd name="connsiteY17" fmla="*/ 29505 h 112908"/>
                  <a:gd name="connsiteX18" fmla="*/ 52078 w 103304"/>
                  <a:gd name="connsiteY18" fmla="*/ 18789 h 112908"/>
                  <a:gd name="connsiteX19" fmla="*/ 29159 w 103304"/>
                  <a:gd name="connsiteY19" fmla="*/ 29505 h 112908"/>
                  <a:gd name="connsiteX20" fmla="*/ 20854 w 103304"/>
                  <a:gd name="connsiteY20" fmla="*/ 56440 h 112908"/>
                  <a:gd name="connsiteX21" fmla="*/ 29043 w 103304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4" h="112908">
                    <a:moveTo>
                      <a:pt x="24739" y="105701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1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5" y="18688"/>
                      <a:pt x="17172" y="12001"/>
                      <a:pt x="25115" y="7207"/>
                    </a:cubicBezTo>
                    <a:cubicBezTo>
                      <a:pt x="33058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7" y="35975"/>
                      <a:pt x="103304" y="45579"/>
                      <a:pt x="103304" y="56252"/>
                    </a:cubicBezTo>
                    <a:cubicBezTo>
                      <a:pt x="103304" y="66795"/>
                      <a:pt x="101109" y="76370"/>
                      <a:pt x="96704" y="84977"/>
                    </a:cubicBezTo>
                    <a:cubicBezTo>
                      <a:pt x="92299" y="93585"/>
                      <a:pt x="86161" y="100387"/>
                      <a:pt x="78291" y="105398"/>
                    </a:cubicBezTo>
                    <a:cubicBezTo>
                      <a:pt x="70420" y="110410"/>
                      <a:pt x="61465" y="112908"/>
                      <a:pt x="51457" y="112908"/>
                    </a:cubicBezTo>
                    <a:cubicBezTo>
                      <a:pt x="41463" y="112908"/>
                      <a:pt x="32552" y="110511"/>
                      <a:pt x="24739" y="105701"/>
                    </a:cubicBezTo>
                    <a:close/>
                    <a:moveTo>
                      <a:pt x="29043" y="83374"/>
                    </a:moveTo>
                    <a:cubicBezTo>
                      <a:pt x="34517" y="90523"/>
                      <a:pt x="42055" y="94090"/>
                      <a:pt x="51674" y="94090"/>
                    </a:cubicBezTo>
                    <a:cubicBezTo>
                      <a:pt x="61148" y="94090"/>
                      <a:pt x="68658" y="90523"/>
                      <a:pt x="74203" y="83374"/>
                    </a:cubicBezTo>
                    <a:cubicBezTo>
                      <a:pt x="79735" y="76240"/>
                      <a:pt x="82508" y="67257"/>
                      <a:pt x="82508" y="56440"/>
                    </a:cubicBezTo>
                    <a:cubicBezTo>
                      <a:pt x="82508" y="45622"/>
                      <a:pt x="79836" y="36654"/>
                      <a:pt x="74507" y="29505"/>
                    </a:cubicBezTo>
                    <a:cubicBezTo>
                      <a:pt x="69163" y="22371"/>
                      <a:pt x="61697" y="18789"/>
                      <a:pt x="52078" y="18789"/>
                    </a:cubicBezTo>
                    <a:cubicBezTo>
                      <a:pt x="42330" y="18789"/>
                      <a:pt x="34690" y="22356"/>
                      <a:pt x="29159" y="29505"/>
                    </a:cubicBezTo>
                    <a:cubicBezTo>
                      <a:pt x="23613" y="36640"/>
                      <a:pt x="20854" y="45622"/>
                      <a:pt x="20854" y="56440"/>
                    </a:cubicBezTo>
                    <a:cubicBezTo>
                      <a:pt x="20840" y="67257"/>
                      <a:pt x="23569" y="76240"/>
                      <a:pt x="29043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4" name="Forma libre: forma 33">
                <a:extLst>
                  <a:ext uri="{FF2B5EF4-FFF2-40B4-BE49-F238E27FC236}">
                    <a16:creationId xmlns:a16="http://schemas.microsoft.com/office/drawing/2014/main" id="{BEB34C39-811E-DF57-4B5C-5CD9D97C7506}"/>
                  </a:ext>
                </a:extLst>
              </p:cNvPr>
              <p:cNvSpPr/>
              <p:nvPr/>
            </p:nvSpPr>
            <p:spPr>
              <a:xfrm>
                <a:off x="-7517352" y="-309600"/>
                <a:ext cx="106712" cy="148767"/>
              </a:xfrm>
              <a:custGeom>
                <a:avLst/>
                <a:gdLst>
                  <a:gd name="connsiteX0" fmla="*/ 48858 w 106712"/>
                  <a:gd name="connsiteY0" fmla="*/ 73481 h 148767"/>
                  <a:gd name="connsiteX1" fmla="*/ 48858 w 106712"/>
                  <a:gd name="connsiteY1" fmla="*/ 88097 h 148767"/>
                  <a:gd name="connsiteX2" fmla="*/ 53060 w 106712"/>
                  <a:gd name="connsiteY2" fmla="*/ 88097 h 148767"/>
                  <a:gd name="connsiteX3" fmla="*/ 77381 w 106712"/>
                  <a:gd name="connsiteY3" fmla="*/ 90898 h 148767"/>
                  <a:gd name="connsiteX4" fmla="*/ 98206 w 106712"/>
                  <a:gd name="connsiteY4" fmla="*/ 100604 h 148767"/>
                  <a:gd name="connsiteX5" fmla="*/ 106713 w 106712"/>
                  <a:gd name="connsiteY5" fmla="*/ 118728 h 148767"/>
                  <a:gd name="connsiteX6" fmla="*/ 92603 w 106712"/>
                  <a:gd name="connsiteY6" fmla="*/ 140854 h 148767"/>
                  <a:gd name="connsiteX7" fmla="*/ 52266 w 106712"/>
                  <a:gd name="connsiteY7" fmla="*/ 148768 h 148767"/>
                  <a:gd name="connsiteX8" fmla="*/ 13821 w 106712"/>
                  <a:gd name="connsiteY8" fmla="*/ 140854 h 148767"/>
                  <a:gd name="connsiteX9" fmla="*/ 0 w 106712"/>
                  <a:gd name="connsiteY9" fmla="*/ 118728 h 148767"/>
                  <a:gd name="connsiteX10" fmla="*/ 8608 w 106712"/>
                  <a:gd name="connsiteY10" fmla="*/ 100604 h 148767"/>
                  <a:gd name="connsiteX11" fmla="*/ 30834 w 106712"/>
                  <a:gd name="connsiteY11" fmla="*/ 90494 h 148767"/>
                  <a:gd name="connsiteX12" fmla="*/ 30834 w 106712"/>
                  <a:gd name="connsiteY12" fmla="*/ 70275 h 148767"/>
                  <a:gd name="connsiteX13" fmla="*/ 12911 w 106712"/>
                  <a:gd name="connsiteY13" fmla="*/ 57465 h 148767"/>
                  <a:gd name="connsiteX14" fmla="*/ 6398 w 106712"/>
                  <a:gd name="connsiteY14" fmla="*/ 37650 h 148767"/>
                  <a:gd name="connsiteX15" fmla="*/ 12305 w 106712"/>
                  <a:gd name="connsiteY15" fmla="*/ 18327 h 148767"/>
                  <a:gd name="connsiteX16" fmla="*/ 28826 w 106712"/>
                  <a:gd name="connsiteY16" fmla="*/ 4910 h 148767"/>
                  <a:gd name="connsiteX17" fmla="*/ 53046 w 106712"/>
                  <a:gd name="connsiteY17" fmla="*/ 0 h 148767"/>
                  <a:gd name="connsiteX18" fmla="*/ 103896 w 106712"/>
                  <a:gd name="connsiteY18" fmla="*/ 0 h 148767"/>
                  <a:gd name="connsiteX19" fmla="*/ 103896 w 106712"/>
                  <a:gd name="connsiteY19" fmla="*/ 15222 h 148767"/>
                  <a:gd name="connsiteX20" fmla="*/ 80471 w 106712"/>
                  <a:gd name="connsiteY20" fmla="*/ 15222 h 148767"/>
                  <a:gd name="connsiteX21" fmla="*/ 80471 w 106712"/>
                  <a:gd name="connsiteY21" fmla="*/ 17027 h 148767"/>
                  <a:gd name="connsiteX22" fmla="*/ 95881 w 106712"/>
                  <a:gd name="connsiteY22" fmla="*/ 41449 h 148767"/>
                  <a:gd name="connsiteX23" fmla="*/ 89974 w 106712"/>
                  <a:gd name="connsiteY23" fmla="*/ 57768 h 148767"/>
                  <a:gd name="connsiteX24" fmla="*/ 73756 w 106712"/>
                  <a:gd name="connsiteY24" fmla="*/ 69279 h 148767"/>
                  <a:gd name="connsiteX25" fmla="*/ 50634 w 106712"/>
                  <a:gd name="connsiteY25" fmla="*/ 73481 h 148767"/>
                  <a:gd name="connsiteX26" fmla="*/ 48858 w 106712"/>
                  <a:gd name="connsiteY26" fmla="*/ 73481 h 148767"/>
                  <a:gd name="connsiteX27" fmla="*/ 29534 w 106712"/>
                  <a:gd name="connsiteY27" fmla="*/ 126541 h 148767"/>
                  <a:gd name="connsiteX28" fmla="*/ 52656 w 106712"/>
                  <a:gd name="connsiteY28" fmla="*/ 129343 h 148767"/>
                  <a:gd name="connsiteX29" fmla="*/ 76976 w 106712"/>
                  <a:gd name="connsiteY29" fmla="*/ 126642 h 148767"/>
                  <a:gd name="connsiteX30" fmla="*/ 85887 w 106712"/>
                  <a:gd name="connsiteY30" fmla="*/ 118338 h 148767"/>
                  <a:gd name="connsiteX31" fmla="*/ 76976 w 106712"/>
                  <a:gd name="connsiteY31" fmla="*/ 109124 h 148767"/>
                  <a:gd name="connsiteX32" fmla="*/ 53450 w 106712"/>
                  <a:gd name="connsiteY32" fmla="*/ 106120 h 148767"/>
                  <a:gd name="connsiteX33" fmla="*/ 29722 w 106712"/>
                  <a:gd name="connsiteY33" fmla="*/ 109124 h 148767"/>
                  <a:gd name="connsiteX34" fmla="*/ 20811 w 106712"/>
                  <a:gd name="connsiteY34" fmla="*/ 118338 h 148767"/>
                  <a:gd name="connsiteX35" fmla="*/ 29534 w 106712"/>
                  <a:gd name="connsiteY35" fmla="*/ 126541 h 148767"/>
                  <a:gd name="connsiteX36" fmla="*/ 34444 w 106712"/>
                  <a:gd name="connsiteY36" fmla="*/ 50865 h 148767"/>
                  <a:gd name="connsiteX37" fmla="*/ 51659 w 106712"/>
                  <a:gd name="connsiteY37" fmla="*/ 56064 h 148767"/>
                  <a:gd name="connsiteX38" fmla="*/ 68383 w 106712"/>
                  <a:gd name="connsiteY38" fmla="*/ 50966 h 148767"/>
                  <a:gd name="connsiteX39" fmla="*/ 74897 w 106712"/>
                  <a:gd name="connsiteY39" fmla="*/ 38445 h 148767"/>
                  <a:gd name="connsiteX40" fmla="*/ 68687 w 106712"/>
                  <a:gd name="connsiteY40" fmla="*/ 25028 h 148767"/>
                  <a:gd name="connsiteX41" fmla="*/ 52064 w 106712"/>
                  <a:gd name="connsiteY41" fmla="*/ 19425 h 148767"/>
                  <a:gd name="connsiteX42" fmla="*/ 34546 w 106712"/>
                  <a:gd name="connsiteY42" fmla="*/ 25028 h 148767"/>
                  <a:gd name="connsiteX43" fmla="*/ 28032 w 106712"/>
                  <a:gd name="connsiteY43" fmla="*/ 38243 h 148767"/>
                  <a:gd name="connsiteX44" fmla="*/ 34444 w 106712"/>
                  <a:gd name="connsiteY44" fmla="*/ 50865 h 14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6712" h="148767">
                    <a:moveTo>
                      <a:pt x="48858" y="73481"/>
                    </a:moveTo>
                    <a:lnTo>
                      <a:pt x="48858" y="88097"/>
                    </a:lnTo>
                    <a:lnTo>
                      <a:pt x="53060" y="88097"/>
                    </a:lnTo>
                    <a:cubicBezTo>
                      <a:pt x="61061" y="88097"/>
                      <a:pt x="69178" y="89035"/>
                      <a:pt x="77381" y="90898"/>
                    </a:cubicBezTo>
                    <a:cubicBezTo>
                      <a:pt x="85584" y="92761"/>
                      <a:pt x="92530" y="96011"/>
                      <a:pt x="98206" y="100604"/>
                    </a:cubicBezTo>
                    <a:cubicBezTo>
                      <a:pt x="103882" y="105210"/>
                      <a:pt x="106713" y="111247"/>
                      <a:pt x="106713" y="118728"/>
                    </a:cubicBezTo>
                    <a:cubicBezTo>
                      <a:pt x="106713" y="128202"/>
                      <a:pt x="102004" y="135582"/>
                      <a:pt x="92603" y="140854"/>
                    </a:cubicBezTo>
                    <a:cubicBezTo>
                      <a:pt x="83186" y="146125"/>
                      <a:pt x="69741" y="148768"/>
                      <a:pt x="52266" y="148768"/>
                    </a:cubicBezTo>
                    <a:cubicBezTo>
                      <a:pt x="35845" y="148768"/>
                      <a:pt x="23035" y="146125"/>
                      <a:pt x="13821" y="140854"/>
                    </a:cubicBezTo>
                    <a:cubicBezTo>
                      <a:pt x="4607" y="135582"/>
                      <a:pt x="0" y="128202"/>
                      <a:pt x="0" y="118728"/>
                    </a:cubicBezTo>
                    <a:cubicBezTo>
                      <a:pt x="0" y="111247"/>
                      <a:pt x="2874" y="105210"/>
                      <a:pt x="8608" y="100604"/>
                    </a:cubicBezTo>
                    <a:cubicBezTo>
                      <a:pt x="14341" y="95996"/>
                      <a:pt x="21750" y="92631"/>
                      <a:pt x="30834" y="90494"/>
                    </a:cubicBezTo>
                    <a:lnTo>
                      <a:pt x="30834" y="70275"/>
                    </a:lnTo>
                    <a:cubicBezTo>
                      <a:pt x="23223" y="67473"/>
                      <a:pt x="17244" y="63199"/>
                      <a:pt x="12911" y="57465"/>
                    </a:cubicBezTo>
                    <a:cubicBezTo>
                      <a:pt x="8579" y="51731"/>
                      <a:pt x="6398" y="45117"/>
                      <a:pt x="6398" y="37650"/>
                    </a:cubicBezTo>
                    <a:cubicBezTo>
                      <a:pt x="6398" y="30444"/>
                      <a:pt x="8362" y="24003"/>
                      <a:pt x="12305" y="18327"/>
                    </a:cubicBezTo>
                    <a:cubicBezTo>
                      <a:pt x="16233" y="12651"/>
                      <a:pt x="21750" y="8189"/>
                      <a:pt x="28826" y="4910"/>
                    </a:cubicBezTo>
                    <a:cubicBezTo>
                      <a:pt x="35903" y="1646"/>
                      <a:pt x="43976" y="0"/>
                      <a:pt x="53046" y="0"/>
                    </a:cubicBezTo>
                    <a:lnTo>
                      <a:pt x="103896" y="0"/>
                    </a:lnTo>
                    <a:lnTo>
                      <a:pt x="103896" y="15222"/>
                    </a:lnTo>
                    <a:lnTo>
                      <a:pt x="80471" y="15222"/>
                    </a:lnTo>
                    <a:lnTo>
                      <a:pt x="80471" y="17027"/>
                    </a:lnTo>
                    <a:cubicBezTo>
                      <a:pt x="90754" y="22501"/>
                      <a:pt x="95881" y="30646"/>
                      <a:pt x="95881" y="41449"/>
                    </a:cubicBezTo>
                    <a:cubicBezTo>
                      <a:pt x="95881" y="47457"/>
                      <a:pt x="93917" y="52901"/>
                      <a:pt x="89974" y="57768"/>
                    </a:cubicBezTo>
                    <a:cubicBezTo>
                      <a:pt x="86031" y="62650"/>
                      <a:pt x="80630" y="66477"/>
                      <a:pt x="73756" y="69279"/>
                    </a:cubicBezTo>
                    <a:cubicBezTo>
                      <a:pt x="66881" y="72080"/>
                      <a:pt x="59169" y="73481"/>
                      <a:pt x="50634" y="73481"/>
                    </a:cubicBezTo>
                    <a:lnTo>
                      <a:pt x="48858" y="73481"/>
                    </a:lnTo>
                    <a:close/>
                    <a:moveTo>
                      <a:pt x="29534" y="126541"/>
                    </a:moveTo>
                    <a:cubicBezTo>
                      <a:pt x="35340" y="128405"/>
                      <a:pt x="43052" y="129343"/>
                      <a:pt x="52656" y="129343"/>
                    </a:cubicBezTo>
                    <a:cubicBezTo>
                      <a:pt x="62939" y="129343"/>
                      <a:pt x="71041" y="128448"/>
                      <a:pt x="76976" y="126642"/>
                    </a:cubicBezTo>
                    <a:cubicBezTo>
                      <a:pt x="82912" y="124837"/>
                      <a:pt x="85887" y="122064"/>
                      <a:pt x="85887" y="118338"/>
                    </a:cubicBezTo>
                    <a:cubicBezTo>
                      <a:pt x="85887" y="114193"/>
                      <a:pt x="82912" y="111132"/>
                      <a:pt x="76976" y="109124"/>
                    </a:cubicBezTo>
                    <a:cubicBezTo>
                      <a:pt x="71041" y="107117"/>
                      <a:pt x="63199" y="106120"/>
                      <a:pt x="53450" y="106120"/>
                    </a:cubicBezTo>
                    <a:cubicBezTo>
                      <a:pt x="43572" y="106120"/>
                      <a:pt x="35657" y="107117"/>
                      <a:pt x="29722" y="109124"/>
                    </a:cubicBezTo>
                    <a:cubicBezTo>
                      <a:pt x="23786" y="111132"/>
                      <a:pt x="20811" y="114193"/>
                      <a:pt x="20811" y="118338"/>
                    </a:cubicBezTo>
                    <a:cubicBezTo>
                      <a:pt x="20826" y="121934"/>
                      <a:pt x="23728" y="124664"/>
                      <a:pt x="29534" y="126541"/>
                    </a:cubicBezTo>
                    <a:close/>
                    <a:moveTo>
                      <a:pt x="34444" y="50865"/>
                    </a:moveTo>
                    <a:cubicBezTo>
                      <a:pt x="38719" y="54331"/>
                      <a:pt x="44453" y="56064"/>
                      <a:pt x="51659" y="56064"/>
                    </a:cubicBezTo>
                    <a:cubicBezTo>
                      <a:pt x="58462" y="56064"/>
                      <a:pt x="64036" y="54360"/>
                      <a:pt x="68383" y="50966"/>
                    </a:cubicBezTo>
                    <a:cubicBezTo>
                      <a:pt x="72716" y="47558"/>
                      <a:pt x="74897" y="43398"/>
                      <a:pt x="74897" y="38445"/>
                    </a:cubicBezTo>
                    <a:cubicBezTo>
                      <a:pt x="74897" y="33246"/>
                      <a:pt x="72831" y="28769"/>
                      <a:pt x="68687" y="25028"/>
                    </a:cubicBezTo>
                    <a:cubicBezTo>
                      <a:pt x="64542" y="21288"/>
                      <a:pt x="59010" y="19425"/>
                      <a:pt x="52064" y="19425"/>
                    </a:cubicBezTo>
                    <a:cubicBezTo>
                      <a:pt x="44727" y="19425"/>
                      <a:pt x="38878" y="21302"/>
                      <a:pt x="34546" y="25028"/>
                    </a:cubicBezTo>
                    <a:cubicBezTo>
                      <a:pt x="30213" y="28769"/>
                      <a:pt x="28032" y="33173"/>
                      <a:pt x="28032" y="38243"/>
                    </a:cubicBezTo>
                    <a:cubicBezTo>
                      <a:pt x="28032" y="43182"/>
                      <a:pt x="30170" y="47399"/>
                      <a:pt x="34444" y="508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4" name="Forma libre: forma 273">
                <a:extLst>
                  <a:ext uri="{FF2B5EF4-FFF2-40B4-BE49-F238E27FC236}">
                    <a16:creationId xmlns:a16="http://schemas.microsoft.com/office/drawing/2014/main" id="{6260BBB8-4C1C-DDB9-4C57-7495D74D7907}"/>
                  </a:ext>
                </a:extLst>
              </p:cNvPr>
              <p:cNvSpPr/>
              <p:nvPr/>
            </p:nvSpPr>
            <p:spPr>
              <a:xfrm>
                <a:off x="-7400646" y="-352638"/>
                <a:ext cx="45247" cy="151771"/>
              </a:xfrm>
              <a:custGeom>
                <a:avLst/>
                <a:gdLst>
                  <a:gd name="connsiteX0" fmla="*/ 0 w 45247"/>
                  <a:gd name="connsiteY0" fmla="*/ 44453 h 151771"/>
                  <a:gd name="connsiteX1" fmla="*/ 21620 w 45247"/>
                  <a:gd name="connsiteY1" fmla="*/ 44453 h 151771"/>
                  <a:gd name="connsiteX2" fmla="*/ 21620 w 45247"/>
                  <a:gd name="connsiteY2" fmla="*/ 151772 h 151771"/>
                  <a:gd name="connsiteX3" fmla="*/ 0 w 45247"/>
                  <a:gd name="connsiteY3" fmla="*/ 151772 h 151771"/>
                  <a:gd name="connsiteX4" fmla="*/ 0 w 45247"/>
                  <a:gd name="connsiteY4" fmla="*/ 44453 h 151771"/>
                  <a:gd name="connsiteX5" fmla="*/ 45247 w 45247"/>
                  <a:gd name="connsiteY5" fmla="*/ 0 h 151771"/>
                  <a:gd name="connsiteX6" fmla="*/ 45247 w 45247"/>
                  <a:gd name="connsiteY6" fmla="*/ 2802 h 151771"/>
                  <a:gd name="connsiteX7" fmla="*/ 20623 w 45247"/>
                  <a:gd name="connsiteY7" fmla="*/ 29635 h 151771"/>
                  <a:gd name="connsiteX8" fmla="*/ 3004 w 45247"/>
                  <a:gd name="connsiteY8" fmla="*/ 29635 h 151771"/>
                  <a:gd name="connsiteX9" fmla="*/ 22429 w 45247"/>
                  <a:gd name="connsiteY9" fmla="*/ 0 h 151771"/>
                  <a:gd name="connsiteX10" fmla="*/ 45247 w 45247"/>
                  <a:gd name="connsiteY10" fmla="*/ 0 h 1517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5247" h="151771">
                    <a:moveTo>
                      <a:pt x="0" y="44453"/>
                    </a:moveTo>
                    <a:lnTo>
                      <a:pt x="21620" y="44453"/>
                    </a:lnTo>
                    <a:lnTo>
                      <a:pt x="21620" y="151772"/>
                    </a:lnTo>
                    <a:lnTo>
                      <a:pt x="0" y="151772"/>
                    </a:lnTo>
                    <a:lnTo>
                      <a:pt x="0" y="44453"/>
                    </a:lnTo>
                    <a:close/>
                    <a:moveTo>
                      <a:pt x="45247" y="0"/>
                    </a:moveTo>
                    <a:lnTo>
                      <a:pt x="45247" y="2802"/>
                    </a:lnTo>
                    <a:lnTo>
                      <a:pt x="20623" y="29635"/>
                    </a:lnTo>
                    <a:lnTo>
                      <a:pt x="3004" y="29635"/>
                    </a:lnTo>
                    <a:lnTo>
                      <a:pt x="22429" y="0"/>
                    </a:lnTo>
                    <a:lnTo>
                      <a:pt x="452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5" name="Forma libre: forma 274">
                <a:extLst>
                  <a:ext uri="{FF2B5EF4-FFF2-40B4-BE49-F238E27FC236}">
                    <a16:creationId xmlns:a16="http://schemas.microsoft.com/office/drawing/2014/main" id="{6D898CC9-A7F6-89AB-D2BF-AA3EA30A3071}"/>
                  </a:ext>
                </a:extLst>
              </p:cNvPr>
              <p:cNvSpPr/>
              <p:nvPr/>
            </p:nvSpPr>
            <p:spPr>
              <a:xfrm>
                <a:off x="-7364425" y="-311001"/>
                <a:ext cx="100877" cy="112734"/>
              </a:xfrm>
              <a:custGeom>
                <a:avLst/>
                <a:gdLst>
                  <a:gd name="connsiteX0" fmla="*/ 9604 w 100877"/>
                  <a:gd name="connsiteY0" fmla="*/ 104618 h 112734"/>
                  <a:gd name="connsiteX1" fmla="*/ 0 w 100877"/>
                  <a:gd name="connsiteY1" fmla="*/ 82897 h 112734"/>
                  <a:gd name="connsiteX2" fmla="*/ 6109 w 100877"/>
                  <a:gd name="connsiteY2" fmla="*/ 64874 h 112734"/>
                  <a:gd name="connsiteX3" fmla="*/ 22327 w 100877"/>
                  <a:gd name="connsiteY3" fmla="*/ 53363 h 112734"/>
                  <a:gd name="connsiteX4" fmla="*/ 44251 w 100877"/>
                  <a:gd name="connsiteY4" fmla="*/ 49464 h 112734"/>
                  <a:gd name="connsiteX5" fmla="*/ 69481 w 100877"/>
                  <a:gd name="connsiteY5" fmla="*/ 49464 h 112734"/>
                  <a:gd name="connsiteX6" fmla="*/ 69481 w 100877"/>
                  <a:gd name="connsiteY6" fmla="*/ 42864 h 112734"/>
                  <a:gd name="connsiteX7" fmla="*/ 63473 w 100877"/>
                  <a:gd name="connsiteY7" fmla="*/ 25245 h 112734"/>
                  <a:gd name="connsiteX8" fmla="*/ 48655 w 100877"/>
                  <a:gd name="connsiteY8" fmla="*/ 18832 h 112734"/>
                  <a:gd name="connsiteX9" fmla="*/ 32033 w 100877"/>
                  <a:gd name="connsiteY9" fmla="*/ 24031 h 112734"/>
                  <a:gd name="connsiteX10" fmla="*/ 20825 w 100877"/>
                  <a:gd name="connsiteY10" fmla="*/ 41246 h 112734"/>
                  <a:gd name="connsiteX11" fmla="*/ 2802 w 100877"/>
                  <a:gd name="connsiteY11" fmla="*/ 33635 h 112734"/>
                  <a:gd name="connsiteX12" fmla="*/ 20017 w 100877"/>
                  <a:gd name="connsiteY12" fmla="*/ 8810 h 112734"/>
                  <a:gd name="connsiteX13" fmla="*/ 48641 w 100877"/>
                  <a:gd name="connsiteY13" fmla="*/ 0 h 112734"/>
                  <a:gd name="connsiteX14" fmla="*/ 78666 w 100877"/>
                  <a:gd name="connsiteY14" fmla="*/ 10716 h 112734"/>
                  <a:gd name="connsiteX15" fmla="*/ 89873 w 100877"/>
                  <a:gd name="connsiteY15" fmla="*/ 40452 h 112734"/>
                  <a:gd name="connsiteX16" fmla="*/ 89873 w 100877"/>
                  <a:gd name="connsiteY16" fmla="*/ 89108 h 112734"/>
                  <a:gd name="connsiteX17" fmla="*/ 92675 w 100877"/>
                  <a:gd name="connsiteY17" fmla="*/ 92906 h 112734"/>
                  <a:gd name="connsiteX18" fmla="*/ 100878 w 100877"/>
                  <a:gd name="connsiteY18" fmla="*/ 92906 h 112734"/>
                  <a:gd name="connsiteX19" fmla="*/ 100878 w 100877"/>
                  <a:gd name="connsiteY19" fmla="*/ 110121 h 112734"/>
                  <a:gd name="connsiteX20" fmla="*/ 88472 w 100877"/>
                  <a:gd name="connsiteY20" fmla="*/ 110121 h 112734"/>
                  <a:gd name="connsiteX21" fmla="*/ 74059 w 100877"/>
                  <a:gd name="connsiteY21" fmla="*/ 94509 h 112734"/>
                  <a:gd name="connsiteX22" fmla="*/ 74261 w 100877"/>
                  <a:gd name="connsiteY22" fmla="*/ 87707 h 112734"/>
                  <a:gd name="connsiteX23" fmla="*/ 72456 w 100877"/>
                  <a:gd name="connsiteY23" fmla="*/ 87707 h 112734"/>
                  <a:gd name="connsiteX24" fmla="*/ 57147 w 100877"/>
                  <a:gd name="connsiteY24" fmla="*/ 105730 h 112734"/>
                  <a:gd name="connsiteX25" fmla="*/ 33621 w 100877"/>
                  <a:gd name="connsiteY25" fmla="*/ 112735 h 112734"/>
                  <a:gd name="connsiteX26" fmla="*/ 9604 w 100877"/>
                  <a:gd name="connsiteY26" fmla="*/ 104618 h 112734"/>
                  <a:gd name="connsiteX27" fmla="*/ 25924 w 100877"/>
                  <a:gd name="connsiteY27" fmla="*/ 90494 h 112734"/>
                  <a:gd name="connsiteX28" fmla="*/ 37838 w 100877"/>
                  <a:gd name="connsiteY28" fmla="*/ 93902 h 112734"/>
                  <a:gd name="connsiteX29" fmla="*/ 52251 w 100877"/>
                  <a:gd name="connsiteY29" fmla="*/ 89700 h 112734"/>
                  <a:gd name="connsiteX30" fmla="*/ 63964 w 100877"/>
                  <a:gd name="connsiteY30" fmla="*/ 78883 h 112734"/>
                  <a:gd name="connsiteX31" fmla="*/ 69466 w 100877"/>
                  <a:gd name="connsiteY31" fmla="*/ 65264 h 112734"/>
                  <a:gd name="connsiteX32" fmla="*/ 51645 w 100877"/>
                  <a:gd name="connsiteY32" fmla="*/ 65264 h 112734"/>
                  <a:gd name="connsiteX33" fmla="*/ 29419 w 100877"/>
                  <a:gd name="connsiteY33" fmla="*/ 69365 h 112734"/>
                  <a:gd name="connsiteX34" fmla="*/ 20811 w 100877"/>
                  <a:gd name="connsiteY34" fmla="*/ 81078 h 112734"/>
                  <a:gd name="connsiteX35" fmla="*/ 25924 w 100877"/>
                  <a:gd name="connsiteY35" fmla="*/ 90494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7" h="112734">
                    <a:moveTo>
                      <a:pt x="9604" y="104618"/>
                    </a:moveTo>
                    <a:cubicBezTo>
                      <a:pt x="3192" y="99217"/>
                      <a:pt x="0" y="91981"/>
                      <a:pt x="0" y="82897"/>
                    </a:cubicBezTo>
                    <a:cubicBezTo>
                      <a:pt x="0" y="75965"/>
                      <a:pt x="2036" y="69957"/>
                      <a:pt x="6109" y="64874"/>
                    </a:cubicBezTo>
                    <a:cubicBezTo>
                      <a:pt x="10182" y="59805"/>
                      <a:pt x="15583" y="55963"/>
                      <a:pt x="22327" y="53363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3" y="29520"/>
                      <a:pt x="63473" y="25245"/>
                    </a:cubicBezTo>
                    <a:cubicBezTo>
                      <a:pt x="59473" y="20970"/>
                      <a:pt x="54533" y="18832"/>
                      <a:pt x="48655" y="18832"/>
                    </a:cubicBezTo>
                    <a:cubicBezTo>
                      <a:pt x="41853" y="18832"/>
                      <a:pt x="36307" y="20566"/>
                      <a:pt x="32033" y="24031"/>
                    </a:cubicBezTo>
                    <a:cubicBezTo>
                      <a:pt x="27758" y="27498"/>
                      <a:pt x="24017" y="33246"/>
                      <a:pt x="20825" y="41246"/>
                    </a:cubicBezTo>
                    <a:lnTo>
                      <a:pt x="2802" y="33635"/>
                    </a:lnTo>
                    <a:cubicBezTo>
                      <a:pt x="6268" y="22963"/>
                      <a:pt x="12016" y="14687"/>
                      <a:pt x="20017" y="8810"/>
                    </a:cubicBezTo>
                    <a:cubicBezTo>
                      <a:pt x="28018" y="2932"/>
                      <a:pt x="37564" y="0"/>
                      <a:pt x="48641" y="0"/>
                    </a:cubicBezTo>
                    <a:cubicBezTo>
                      <a:pt x="61191" y="0"/>
                      <a:pt x="71200" y="3567"/>
                      <a:pt x="78666" y="10716"/>
                    </a:cubicBezTo>
                    <a:cubicBezTo>
                      <a:pt x="86133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49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2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47" y="105730"/>
                    </a:cubicBezTo>
                    <a:cubicBezTo>
                      <a:pt x="50273" y="110395"/>
                      <a:pt x="42431" y="112735"/>
                      <a:pt x="33621" y="112735"/>
                    </a:cubicBezTo>
                    <a:cubicBezTo>
                      <a:pt x="24017" y="112720"/>
                      <a:pt x="16002" y="110020"/>
                      <a:pt x="9604" y="104618"/>
                    </a:cubicBezTo>
                    <a:close/>
                    <a:moveTo>
                      <a:pt x="25924" y="90494"/>
                    </a:moveTo>
                    <a:cubicBezTo>
                      <a:pt x="29332" y="92761"/>
                      <a:pt x="33303" y="93902"/>
                      <a:pt x="37838" y="93902"/>
                    </a:cubicBezTo>
                    <a:cubicBezTo>
                      <a:pt x="42777" y="93902"/>
                      <a:pt x="47587" y="92501"/>
                      <a:pt x="52251" y="89700"/>
                    </a:cubicBezTo>
                    <a:cubicBezTo>
                      <a:pt x="56916" y="86898"/>
                      <a:pt x="60830" y="83287"/>
                      <a:pt x="63964" y="78883"/>
                    </a:cubicBezTo>
                    <a:cubicBezTo>
                      <a:pt x="67098" y="74478"/>
                      <a:pt x="68932" y="69943"/>
                      <a:pt x="69466" y="65264"/>
                    </a:cubicBezTo>
                    <a:lnTo>
                      <a:pt x="51645" y="65264"/>
                    </a:lnTo>
                    <a:cubicBezTo>
                      <a:pt x="42561" y="65264"/>
                      <a:pt x="35152" y="66636"/>
                      <a:pt x="29419" y="69365"/>
                    </a:cubicBezTo>
                    <a:cubicBezTo>
                      <a:pt x="23671" y="72109"/>
                      <a:pt x="20811" y="76009"/>
                      <a:pt x="20811" y="81078"/>
                    </a:cubicBezTo>
                    <a:cubicBezTo>
                      <a:pt x="20811" y="85093"/>
                      <a:pt x="22515" y="88227"/>
                      <a:pt x="25924" y="9049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6" name="Forma libre: forma 275">
                <a:extLst>
                  <a:ext uri="{FF2B5EF4-FFF2-40B4-BE49-F238E27FC236}">
                    <a16:creationId xmlns:a16="http://schemas.microsoft.com/office/drawing/2014/main" id="{DF7BA5B1-4726-8763-8FC9-53B94E289FE5}"/>
                  </a:ext>
                </a:extLst>
              </p:cNvPr>
              <p:cNvSpPr/>
              <p:nvPr/>
            </p:nvSpPr>
            <p:spPr>
              <a:xfrm>
                <a:off x="-7212480" y="-348016"/>
                <a:ext cx="104098" cy="150139"/>
              </a:xfrm>
              <a:custGeom>
                <a:avLst/>
                <a:gdLst>
                  <a:gd name="connsiteX0" fmla="*/ 23627 w 104098"/>
                  <a:gd name="connsiteY0" fmla="*/ 142933 h 150139"/>
                  <a:gd name="connsiteX1" fmla="*/ 6311 w 104098"/>
                  <a:gd name="connsiteY1" fmla="*/ 122916 h 150139"/>
                  <a:gd name="connsiteX2" fmla="*/ 0 w 104098"/>
                  <a:gd name="connsiteY2" fmla="*/ 93484 h 150139"/>
                  <a:gd name="connsiteX3" fmla="*/ 6109 w 104098"/>
                  <a:gd name="connsiteY3" fmla="*/ 64354 h 150139"/>
                  <a:gd name="connsiteX4" fmla="*/ 23021 w 104098"/>
                  <a:gd name="connsiteY4" fmla="*/ 44236 h 150139"/>
                  <a:gd name="connsiteX5" fmla="*/ 47644 w 104098"/>
                  <a:gd name="connsiteY5" fmla="*/ 37030 h 150139"/>
                  <a:gd name="connsiteX6" fmla="*/ 68773 w 104098"/>
                  <a:gd name="connsiteY6" fmla="*/ 43543 h 150139"/>
                  <a:gd name="connsiteX7" fmla="*/ 81482 w 104098"/>
                  <a:gd name="connsiteY7" fmla="*/ 60065 h 150139"/>
                  <a:gd name="connsiteX8" fmla="*/ 82883 w 104098"/>
                  <a:gd name="connsiteY8" fmla="*/ 60065 h 150139"/>
                  <a:gd name="connsiteX9" fmla="*/ 82883 w 104098"/>
                  <a:gd name="connsiteY9" fmla="*/ 0 h 150139"/>
                  <a:gd name="connsiteX10" fmla="*/ 104099 w 104098"/>
                  <a:gd name="connsiteY10" fmla="*/ 0 h 150139"/>
                  <a:gd name="connsiteX11" fmla="*/ 104099 w 104098"/>
                  <a:gd name="connsiteY11" fmla="*/ 147150 h 150139"/>
                  <a:gd name="connsiteX12" fmla="*/ 85873 w 104098"/>
                  <a:gd name="connsiteY12" fmla="*/ 147150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5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7 w 104098"/>
                  <a:gd name="connsiteY17" fmla="*/ 142933 h 150139"/>
                  <a:gd name="connsiteX18" fmla="*/ 30328 w 104098"/>
                  <a:gd name="connsiteY18" fmla="*/ 119811 h 150139"/>
                  <a:gd name="connsiteX19" fmla="*/ 52049 w 104098"/>
                  <a:gd name="connsiteY19" fmla="*/ 129921 h 150139"/>
                  <a:gd name="connsiteX20" fmla="*/ 68066 w 104098"/>
                  <a:gd name="connsiteY20" fmla="*/ 125011 h 150139"/>
                  <a:gd name="connsiteX21" fmla="*/ 78579 w 104098"/>
                  <a:gd name="connsiteY21" fmla="*/ 111695 h 150139"/>
                  <a:gd name="connsiteX22" fmla="*/ 82277 w 104098"/>
                  <a:gd name="connsiteY22" fmla="*/ 93281 h 150139"/>
                  <a:gd name="connsiteX23" fmla="*/ 74276 w 104098"/>
                  <a:gd name="connsiteY23" fmla="*/ 67647 h 150139"/>
                  <a:gd name="connsiteX24" fmla="*/ 52252 w 104098"/>
                  <a:gd name="connsiteY24" fmla="*/ 57234 h 150139"/>
                  <a:gd name="connsiteX25" fmla="*/ 30531 w 104098"/>
                  <a:gd name="connsiteY25" fmla="*/ 66939 h 150139"/>
                  <a:gd name="connsiteX26" fmla="*/ 22226 w 104098"/>
                  <a:gd name="connsiteY26" fmla="*/ 93267 h 150139"/>
                  <a:gd name="connsiteX27" fmla="*/ 30328 w 104098"/>
                  <a:gd name="connsiteY27" fmla="*/ 119811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7" y="142933"/>
                    </a:moveTo>
                    <a:cubicBezTo>
                      <a:pt x="16291" y="138124"/>
                      <a:pt x="10514" y="131452"/>
                      <a:pt x="6311" y="122916"/>
                    </a:cubicBezTo>
                    <a:cubicBezTo>
                      <a:pt x="2109" y="114381"/>
                      <a:pt x="0" y="104560"/>
                      <a:pt x="0" y="93484"/>
                    </a:cubicBezTo>
                    <a:cubicBezTo>
                      <a:pt x="0" y="82666"/>
                      <a:pt x="2036" y="72961"/>
                      <a:pt x="6109" y="64354"/>
                    </a:cubicBezTo>
                    <a:cubicBezTo>
                      <a:pt x="10182" y="55746"/>
                      <a:pt x="15814" y="49031"/>
                      <a:pt x="23021" y="44236"/>
                    </a:cubicBezTo>
                    <a:cubicBezTo>
                      <a:pt x="30227" y="39441"/>
                      <a:pt x="38431" y="37030"/>
                      <a:pt x="47644" y="37030"/>
                    </a:cubicBezTo>
                    <a:cubicBezTo>
                      <a:pt x="55920" y="37030"/>
                      <a:pt x="62968" y="39196"/>
                      <a:pt x="68773" y="43543"/>
                    </a:cubicBezTo>
                    <a:cubicBezTo>
                      <a:pt x="74579" y="47875"/>
                      <a:pt x="78811" y="53392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9" y="0"/>
                    </a:lnTo>
                    <a:lnTo>
                      <a:pt x="104099" y="147150"/>
                    </a:lnTo>
                    <a:lnTo>
                      <a:pt x="85873" y="147150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3" y="139308"/>
                      <a:pt x="70665" y="143641"/>
                    </a:cubicBezTo>
                    <a:cubicBezTo>
                      <a:pt x="64527" y="147973"/>
                      <a:pt x="57118" y="150140"/>
                      <a:pt x="48439" y="150140"/>
                    </a:cubicBezTo>
                    <a:cubicBezTo>
                      <a:pt x="39239" y="150140"/>
                      <a:pt x="30964" y="147742"/>
                      <a:pt x="23627" y="142933"/>
                    </a:cubicBezTo>
                    <a:close/>
                    <a:moveTo>
                      <a:pt x="30328" y="119811"/>
                    </a:moveTo>
                    <a:cubicBezTo>
                      <a:pt x="35730" y="126556"/>
                      <a:pt x="42980" y="129921"/>
                      <a:pt x="52049" y="129921"/>
                    </a:cubicBezTo>
                    <a:cubicBezTo>
                      <a:pt x="58187" y="129921"/>
                      <a:pt x="63531" y="128289"/>
                      <a:pt x="68066" y="125011"/>
                    </a:cubicBezTo>
                    <a:cubicBezTo>
                      <a:pt x="72600" y="121747"/>
                      <a:pt x="76110" y="117298"/>
                      <a:pt x="78579" y="111695"/>
                    </a:cubicBezTo>
                    <a:cubicBezTo>
                      <a:pt x="81049" y="106091"/>
                      <a:pt x="82277" y="99954"/>
                      <a:pt x="82277" y="93281"/>
                    </a:cubicBezTo>
                    <a:cubicBezTo>
                      <a:pt x="82277" y="83143"/>
                      <a:pt x="79605" y="74593"/>
                      <a:pt x="74276" y="67647"/>
                    </a:cubicBezTo>
                    <a:cubicBezTo>
                      <a:pt x="68932" y="60714"/>
                      <a:pt x="61595" y="57234"/>
                      <a:pt x="52252" y="57234"/>
                    </a:cubicBezTo>
                    <a:cubicBezTo>
                      <a:pt x="43312" y="57234"/>
                      <a:pt x="36062" y="60469"/>
                      <a:pt x="30531" y="66939"/>
                    </a:cubicBezTo>
                    <a:cubicBezTo>
                      <a:pt x="24985" y="73409"/>
                      <a:pt x="22226" y="82190"/>
                      <a:pt x="22226" y="93267"/>
                    </a:cubicBezTo>
                    <a:cubicBezTo>
                      <a:pt x="22226" y="104228"/>
                      <a:pt x="24927" y="113067"/>
                      <a:pt x="30328" y="1198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7" name="Forma libre: forma 276">
                <a:extLst>
                  <a:ext uri="{FF2B5EF4-FFF2-40B4-BE49-F238E27FC236}">
                    <a16:creationId xmlns:a16="http://schemas.microsoft.com/office/drawing/2014/main" id="{935C9603-AFA2-3926-E045-D74B738C873E}"/>
                  </a:ext>
                </a:extLst>
              </p:cNvPr>
              <p:cNvSpPr/>
              <p:nvPr/>
            </p:nvSpPr>
            <p:spPr>
              <a:xfrm>
                <a:off x="-7092524" y="-310987"/>
                <a:ext cx="99895" cy="113110"/>
              </a:xfrm>
              <a:custGeom>
                <a:avLst/>
                <a:gdLst>
                  <a:gd name="connsiteX0" fmla="*/ 27527 w 99895"/>
                  <a:gd name="connsiteY0" fmla="*/ 106611 h 113110"/>
                  <a:gd name="connsiteX1" fmla="*/ 7611 w 99895"/>
                  <a:gd name="connsiteY1" fmla="*/ 87288 h 113110"/>
                  <a:gd name="connsiteX2" fmla="*/ 0 w 99895"/>
                  <a:gd name="connsiteY2" fmla="*/ 56656 h 113110"/>
                  <a:gd name="connsiteX3" fmla="*/ 6600 w 99895"/>
                  <a:gd name="connsiteY3" fmla="*/ 27527 h 113110"/>
                  <a:gd name="connsiteX4" fmla="*/ 25115 w 99895"/>
                  <a:gd name="connsiteY4" fmla="*/ 7308 h 113110"/>
                  <a:gd name="connsiteX5" fmla="*/ 51847 w 99895"/>
                  <a:gd name="connsiteY5" fmla="*/ 0 h 113110"/>
                  <a:gd name="connsiteX6" fmla="*/ 77366 w 99895"/>
                  <a:gd name="connsiteY6" fmla="*/ 7004 h 113110"/>
                  <a:gd name="connsiteX7" fmla="*/ 94090 w 99895"/>
                  <a:gd name="connsiteY7" fmla="*/ 25721 h 113110"/>
                  <a:gd name="connsiteX8" fmla="*/ 99896 w 99895"/>
                  <a:gd name="connsiteY8" fmla="*/ 51255 h 113110"/>
                  <a:gd name="connsiteX9" fmla="*/ 99694 w 99895"/>
                  <a:gd name="connsiteY9" fmla="*/ 65466 h 113110"/>
                  <a:gd name="connsiteX10" fmla="*/ 21418 w 99895"/>
                  <a:gd name="connsiteY10" fmla="*/ 65466 h 113110"/>
                  <a:gd name="connsiteX11" fmla="*/ 32928 w 99895"/>
                  <a:gd name="connsiteY11" fmla="*/ 86782 h 113110"/>
                  <a:gd name="connsiteX12" fmla="*/ 54057 w 99895"/>
                  <a:gd name="connsiteY12" fmla="*/ 94292 h 113110"/>
                  <a:gd name="connsiteX13" fmla="*/ 71069 w 99895"/>
                  <a:gd name="connsiteY13" fmla="*/ 90393 h 113110"/>
                  <a:gd name="connsiteX14" fmla="*/ 86089 w 99895"/>
                  <a:gd name="connsiteY14" fmla="*/ 79085 h 113110"/>
                  <a:gd name="connsiteX15" fmla="*/ 98105 w 99895"/>
                  <a:gd name="connsiteY15" fmla="*/ 91693 h 113110"/>
                  <a:gd name="connsiteX16" fmla="*/ 78290 w 99895"/>
                  <a:gd name="connsiteY16" fmla="*/ 107608 h 113110"/>
                  <a:gd name="connsiteX17" fmla="*/ 53869 w 99895"/>
                  <a:gd name="connsiteY17" fmla="*/ 113110 h 113110"/>
                  <a:gd name="connsiteX18" fmla="*/ 27527 w 99895"/>
                  <a:gd name="connsiteY18" fmla="*/ 106611 h 113110"/>
                  <a:gd name="connsiteX19" fmla="*/ 78868 w 99895"/>
                  <a:gd name="connsiteY19" fmla="*/ 48641 h 113110"/>
                  <a:gd name="connsiteX20" fmla="*/ 74665 w 99895"/>
                  <a:gd name="connsiteY20" fmla="*/ 32726 h 113110"/>
                  <a:gd name="connsiteX21" fmla="*/ 64253 w 99895"/>
                  <a:gd name="connsiteY21" fmla="*/ 22414 h 113110"/>
                  <a:gd name="connsiteX22" fmla="*/ 50634 w 99895"/>
                  <a:gd name="connsiteY22" fmla="*/ 18803 h 113110"/>
                  <a:gd name="connsiteX23" fmla="*/ 31715 w 99895"/>
                  <a:gd name="connsiteY23" fmla="*/ 26516 h 113110"/>
                  <a:gd name="connsiteX24" fmla="*/ 21403 w 99895"/>
                  <a:gd name="connsiteY24" fmla="*/ 48641 h 113110"/>
                  <a:gd name="connsiteX25" fmla="*/ 78868 w 99895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5" h="113110">
                    <a:moveTo>
                      <a:pt x="27527" y="106611"/>
                    </a:moveTo>
                    <a:cubicBezTo>
                      <a:pt x="19324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66" y="7004"/>
                    </a:cubicBezTo>
                    <a:cubicBezTo>
                      <a:pt x="84645" y="11684"/>
                      <a:pt x="90205" y="17922"/>
                      <a:pt x="94090" y="25721"/>
                    </a:cubicBezTo>
                    <a:cubicBezTo>
                      <a:pt x="97961" y="33534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5"/>
                      <a:pt x="32928" y="86782"/>
                    </a:cubicBezTo>
                    <a:cubicBezTo>
                      <a:pt x="38994" y="91794"/>
                      <a:pt x="46041" y="94292"/>
                      <a:pt x="54057" y="94292"/>
                    </a:cubicBezTo>
                    <a:cubicBezTo>
                      <a:pt x="59790" y="94292"/>
                      <a:pt x="65466" y="92992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1" y="103940"/>
                      <a:pt x="78290" y="107608"/>
                    </a:cubicBezTo>
                    <a:cubicBezTo>
                      <a:pt x="70420" y="111276"/>
                      <a:pt x="62274" y="113110"/>
                      <a:pt x="53869" y="113110"/>
                    </a:cubicBezTo>
                    <a:cubicBezTo>
                      <a:pt x="44510" y="113110"/>
                      <a:pt x="35730" y="110944"/>
                      <a:pt x="27527" y="106611"/>
                    </a:cubicBezTo>
                    <a:close/>
                    <a:moveTo>
                      <a:pt x="78868" y="48641"/>
                    </a:moveTo>
                    <a:cubicBezTo>
                      <a:pt x="78738" y="42503"/>
                      <a:pt x="77337" y="37203"/>
                      <a:pt x="74665" y="32726"/>
                    </a:cubicBezTo>
                    <a:cubicBezTo>
                      <a:pt x="71994" y="28249"/>
                      <a:pt x="68528" y="24811"/>
                      <a:pt x="64253" y="22414"/>
                    </a:cubicBezTo>
                    <a:cubicBezTo>
                      <a:pt x="59978" y="20017"/>
                      <a:pt x="55443" y="18803"/>
                      <a:pt x="50634" y="18803"/>
                    </a:cubicBezTo>
                    <a:cubicBezTo>
                      <a:pt x="43557" y="18803"/>
                      <a:pt x="37246" y="21374"/>
                      <a:pt x="31715" y="26516"/>
                    </a:cubicBezTo>
                    <a:cubicBezTo>
                      <a:pt x="26169" y="31657"/>
                      <a:pt x="22732" y="39022"/>
                      <a:pt x="21403" y="48641"/>
                    </a:cubicBezTo>
                    <a:lnTo>
                      <a:pt x="78868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8" name="Forma libre: forma 277">
                <a:extLst>
                  <a:ext uri="{FF2B5EF4-FFF2-40B4-BE49-F238E27FC236}">
                    <a16:creationId xmlns:a16="http://schemas.microsoft.com/office/drawing/2014/main" id="{71E1567C-83D2-82AD-941B-EC32DF6CEB7F}"/>
                  </a:ext>
                </a:extLst>
              </p:cNvPr>
              <p:cNvSpPr/>
              <p:nvPr/>
            </p:nvSpPr>
            <p:spPr>
              <a:xfrm>
                <a:off x="-8216103" y="-149250"/>
                <a:ext cx="111319" cy="147150"/>
              </a:xfrm>
              <a:custGeom>
                <a:avLst/>
                <a:gdLst>
                  <a:gd name="connsiteX0" fmla="*/ 21620 w 111319"/>
                  <a:gd name="connsiteY0" fmla="*/ 147150 h 147150"/>
                  <a:gd name="connsiteX1" fmla="*/ 0 w 111319"/>
                  <a:gd name="connsiteY1" fmla="*/ 147150 h 147150"/>
                  <a:gd name="connsiteX2" fmla="*/ 0 w 111319"/>
                  <a:gd name="connsiteY2" fmla="*/ 0 h 147150"/>
                  <a:gd name="connsiteX3" fmla="*/ 47457 w 111319"/>
                  <a:gd name="connsiteY3" fmla="*/ 0 h 147150"/>
                  <a:gd name="connsiteX4" fmla="*/ 77395 w 111319"/>
                  <a:gd name="connsiteY4" fmla="*/ 6109 h 147150"/>
                  <a:gd name="connsiteX5" fmla="*/ 97311 w 111319"/>
                  <a:gd name="connsiteY5" fmla="*/ 23021 h 147150"/>
                  <a:gd name="connsiteX6" fmla="*/ 104315 w 111319"/>
                  <a:gd name="connsiteY6" fmla="*/ 47847 h 147150"/>
                  <a:gd name="connsiteX7" fmla="*/ 96502 w 111319"/>
                  <a:gd name="connsiteY7" fmla="*/ 74781 h 147150"/>
                  <a:gd name="connsiteX8" fmla="*/ 76283 w 111319"/>
                  <a:gd name="connsiteY8" fmla="*/ 93700 h 147150"/>
                  <a:gd name="connsiteX9" fmla="*/ 111320 w 111319"/>
                  <a:gd name="connsiteY9" fmla="*/ 147150 h 147150"/>
                  <a:gd name="connsiteX10" fmla="*/ 85497 w 111319"/>
                  <a:gd name="connsiteY10" fmla="*/ 147150 h 147150"/>
                  <a:gd name="connsiteX11" fmla="*/ 53667 w 111319"/>
                  <a:gd name="connsiteY11" fmla="*/ 98697 h 147150"/>
                  <a:gd name="connsiteX12" fmla="*/ 21634 w 111319"/>
                  <a:gd name="connsiteY12" fmla="*/ 98697 h 147150"/>
                  <a:gd name="connsiteX13" fmla="*/ 21634 w 111319"/>
                  <a:gd name="connsiteY13" fmla="*/ 147150 h 147150"/>
                  <a:gd name="connsiteX14" fmla="*/ 47442 w 111319"/>
                  <a:gd name="connsiteY14" fmla="*/ 79287 h 147150"/>
                  <a:gd name="connsiteX15" fmla="*/ 72268 w 111319"/>
                  <a:gd name="connsiteY15" fmla="*/ 71084 h 147150"/>
                  <a:gd name="connsiteX16" fmla="*/ 81684 w 111319"/>
                  <a:gd name="connsiteY16" fmla="*/ 49060 h 147150"/>
                  <a:gd name="connsiteX17" fmla="*/ 72571 w 111319"/>
                  <a:gd name="connsiteY17" fmla="*/ 26833 h 147150"/>
                  <a:gd name="connsiteX18" fmla="*/ 46446 w 111319"/>
                  <a:gd name="connsiteY18" fmla="*/ 19222 h 147150"/>
                  <a:gd name="connsiteX19" fmla="*/ 21620 w 111319"/>
                  <a:gd name="connsiteY19" fmla="*/ 19222 h 147150"/>
                  <a:gd name="connsiteX20" fmla="*/ 21620 w 111319"/>
                  <a:gd name="connsiteY20" fmla="*/ 79287 h 147150"/>
                  <a:gd name="connsiteX21" fmla="*/ 47442 w 111319"/>
                  <a:gd name="connsiteY21" fmla="*/ 79287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319" h="147150">
                    <a:moveTo>
                      <a:pt x="21620" y="147150"/>
                    </a:moveTo>
                    <a:lnTo>
                      <a:pt x="0" y="147150"/>
                    </a:lnTo>
                    <a:lnTo>
                      <a:pt x="0" y="0"/>
                    </a:lnTo>
                    <a:lnTo>
                      <a:pt x="47457" y="0"/>
                    </a:lnTo>
                    <a:cubicBezTo>
                      <a:pt x="58794" y="0"/>
                      <a:pt x="68773" y="2036"/>
                      <a:pt x="77395" y="6109"/>
                    </a:cubicBezTo>
                    <a:cubicBezTo>
                      <a:pt x="86003" y="10182"/>
                      <a:pt x="92646" y="15814"/>
                      <a:pt x="97311" y="23021"/>
                    </a:cubicBezTo>
                    <a:cubicBezTo>
                      <a:pt x="101976" y="30227"/>
                      <a:pt x="104315" y="38502"/>
                      <a:pt x="104315" y="47847"/>
                    </a:cubicBezTo>
                    <a:cubicBezTo>
                      <a:pt x="104315" y="57595"/>
                      <a:pt x="101716" y="66563"/>
                      <a:pt x="96502" y="74781"/>
                    </a:cubicBezTo>
                    <a:cubicBezTo>
                      <a:pt x="91303" y="82984"/>
                      <a:pt x="84558" y="89295"/>
                      <a:pt x="76283" y="93700"/>
                    </a:cubicBezTo>
                    <a:lnTo>
                      <a:pt x="111320" y="147150"/>
                    </a:lnTo>
                    <a:lnTo>
                      <a:pt x="85497" y="147150"/>
                    </a:lnTo>
                    <a:lnTo>
                      <a:pt x="53667" y="98697"/>
                    </a:lnTo>
                    <a:lnTo>
                      <a:pt x="21634" y="98697"/>
                    </a:lnTo>
                    <a:lnTo>
                      <a:pt x="21634" y="147150"/>
                    </a:lnTo>
                    <a:close/>
                    <a:moveTo>
                      <a:pt x="47442" y="79287"/>
                    </a:moveTo>
                    <a:cubicBezTo>
                      <a:pt x="57725" y="79287"/>
                      <a:pt x="65986" y="76557"/>
                      <a:pt x="72268" y="71084"/>
                    </a:cubicBezTo>
                    <a:cubicBezTo>
                      <a:pt x="78536" y="65610"/>
                      <a:pt x="81684" y="58274"/>
                      <a:pt x="81684" y="49060"/>
                    </a:cubicBezTo>
                    <a:cubicBezTo>
                      <a:pt x="81684" y="39311"/>
                      <a:pt x="78652" y="31917"/>
                      <a:pt x="72571" y="26833"/>
                    </a:cubicBezTo>
                    <a:cubicBezTo>
                      <a:pt x="66491" y="21764"/>
                      <a:pt x="57783" y="19222"/>
                      <a:pt x="46446" y="19222"/>
                    </a:cubicBezTo>
                    <a:lnTo>
                      <a:pt x="21620" y="19222"/>
                    </a:lnTo>
                    <a:lnTo>
                      <a:pt x="21620" y="79287"/>
                    </a:lnTo>
                    <a:lnTo>
                      <a:pt x="47442" y="79287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9" name="Forma libre: forma 278">
                <a:extLst>
                  <a:ext uri="{FF2B5EF4-FFF2-40B4-BE49-F238E27FC236}">
                    <a16:creationId xmlns:a16="http://schemas.microsoft.com/office/drawing/2014/main" id="{FF06A933-05DE-8D11-CEFC-5BB4729E1BF4}"/>
                  </a:ext>
                </a:extLst>
              </p:cNvPr>
              <p:cNvSpPr/>
              <p:nvPr/>
            </p:nvSpPr>
            <p:spPr>
              <a:xfrm>
                <a:off x="-8101664" y="-112206"/>
                <a:ext cx="99910" cy="113110"/>
              </a:xfrm>
              <a:custGeom>
                <a:avLst/>
                <a:gdLst>
                  <a:gd name="connsiteX0" fmla="*/ 27527 w 99910"/>
                  <a:gd name="connsiteY0" fmla="*/ 106612 h 113110"/>
                  <a:gd name="connsiteX1" fmla="*/ 7611 w 99910"/>
                  <a:gd name="connsiteY1" fmla="*/ 87288 h 113110"/>
                  <a:gd name="connsiteX2" fmla="*/ 0 w 99910"/>
                  <a:gd name="connsiteY2" fmla="*/ 56656 h 113110"/>
                  <a:gd name="connsiteX3" fmla="*/ 6600 w 99910"/>
                  <a:gd name="connsiteY3" fmla="*/ 27527 h 113110"/>
                  <a:gd name="connsiteX4" fmla="*/ 25115 w 99910"/>
                  <a:gd name="connsiteY4" fmla="*/ 7308 h 113110"/>
                  <a:gd name="connsiteX5" fmla="*/ 51847 w 99910"/>
                  <a:gd name="connsiteY5" fmla="*/ 0 h 113110"/>
                  <a:gd name="connsiteX6" fmla="*/ 77381 w 99910"/>
                  <a:gd name="connsiteY6" fmla="*/ 7005 h 113110"/>
                  <a:gd name="connsiteX7" fmla="*/ 94105 w 99910"/>
                  <a:gd name="connsiteY7" fmla="*/ 25721 h 113110"/>
                  <a:gd name="connsiteX8" fmla="*/ 99910 w 99910"/>
                  <a:gd name="connsiteY8" fmla="*/ 51255 h 113110"/>
                  <a:gd name="connsiteX9" fmla="*/ 99708 w 99910"/>
                  <a:gd name="connsiteY9" fmla="*/ 65466 h 113110"/>
                  <a:gd name="connsiteX10" fmla="*/ 21432 w 99910"/>
                  <a:gd name="connsiteY10" fmla="*/ 65466 h 113110"/>
                  <a:gd name="connsiteX11" fmla="*/ 32942 w 99910"/>
                  <a:gd name="connsiteY11" fmla="*/ 86783 h 113110"/>
                  <a:gd name="connsiteX12" fmla="*/ 54071 w 99910"/>
                  <a:gd name="connsiteY12" fmla="*/ 94292 h 113110"/>
                  <a:gd name="connsiteX13" fmla="*/ 71084 w 99910"/>
                  <a:gd name="connsiteY13" fmla="*/ 90393 h 113110"/>
                  <a:gd name="connsiteX14" fmla="*/ 86104 w 99910"/>
                  <a:gd name="connsiteY14" fmla="*/ 79085 h 113110"/>
                  <a:gd name="connsiteX15" fmla="*/ 98119 w 99910"/>
                  <a:gd name="connsiteY15" fmla="*/ 91693 h 113110"/>
                  <a:gd name="connsiteX16" fmla="*/ 78305 w 99910"/>
                  <a:gd name="connsiteY16" fmla="*/ 107608 h 113110"/>
                  <a:gd name="connsiteX17" fmla="*/ 53883 w 99910"/>
                  <a:gd name="connsiteY17" fmla="*/ 113110 h 113110"/>
                  <a:gd name="connsiteX18" fmla="*/ 27527 w 99910"/>
                  <a:gd name="connsiteY18" fmla="*/ 106612 h 113110"/>
                  <a:gd name="connsiteX19" fmla="*/ 78883 w 99910"/>
                  <a:gd name="connsiteY19" fmla="*/ 48641 h 113110"/>
                  <a:gd name="connsiteX20" fmla="*/ 74680 w 99910"/>
                  <a:gd name="connsiteY20" fmla="*/ 32726 h 113110"/>
                  <a:gd name="connsiteX21" fmla="*/ 64267 w 99910"/>
                  <a:gd name="connsiteY21" fmla="*/ 22414 h 113110"/>
                  <a:gd name="connsiteX22" fmla="*/ 50648 w 99910"/>
                  <a:gd name="connsiteY22" fmla="*/ 18804 h 113110"/>
                  <a:gd name="connsiteX23" fmla="*/ 31729 w 99910"/>
                  <a:gd name="connsiteY23" fmla="*/ 26516 h 113110"/>
                  <a:gd name="connsiteX24" fmla="*/ 21418 w 99910"/>
                  <a:gd name="connsiteY24" fmla="*/ 48641 h 113110"/>
                  <a:gd name="connsiteX25" fmla="*/ 78883 w 99910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10" h="113110">
                    <a:moveTo>
                      <a:pt x="27527" y="106612"/>
                    </a:moveTo>
                    <a:cubicBezTo>
                      <a:pt x="19324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81" y="7005"/>
                    </a:cubicBezTo>
                    <a:cubicBezTo>
                      <a:pt x="84659" y="11684"/>
                      <a:pt x="90220" y="17923"/>
                      <a:pt x="94105" y="25721"/>
                    </a:cubicBezTo>
                    <a:cubicBezTo>
                      <a:pt x="97975" y="33535"/>
                      <a:pt x="99910" y="42041"/>
                      <a:pt x="99910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3"/>
                    </a:cubicBezTo>
                    <a:cubicBezTo>
                      <a:pt x="39008" y="91794"/>
                      <a:pt x="46056" y="94292"/>
                      <a:pt x="54071" y="94292"/>
                    </a:cubicBezTo>
                    <a:cubicBezTo>
                      <a:pt x="59805" y="94292"/>
                      <a:pt x="65480" y="92993"/>
                      <a:pt x="71084" y="90393"/>
                    </a:cubicBezTo>
                    <a:cubicBezTo>
                      <a:pt x="76687" y="87793"/>
                      <a:pt x="81699" y="84024"/>
                      <a:pt x="86104" y="79085"/>
                    </a:cubicBezTo>
                    <a:lnTo>
                      <a:pt x="98119" y="91693"/>
                    </a:lnTo>
                    <a:cubicBezTo>
                      <a:pt x="92776" y="98639"/>
                      <a:pt x="86176" y="103940"/>
                      <a:pt x="78305" y="107608"/>
                    </a:cubicBezTo>
                    <a:cubicBezTo>
                      <a:pt x="70434" y="111276"/>
                      <a:pt x="62289" y="113110"/>
                      <a:pt x="53883" y="113110"/>
                    </a:cubicBezTo>
                    <a:cubicBezTo>
                      <a:pt x="44510" y="113110"/>
                      <a:pt x="35730" y="110944"/>
                      <a:pt x="27527" y="106612"/>
                    </a:cubicBezTo>
                    <a:close/>
                    <a:moveTo>
                      <a:pt x="78883" y="48641"/>
                    </a:moveTo>
                    <a:cubicBezTo>
                      <a:pt x="78753" y="42503"/>
                      <a:pt x="77352" y="37203"/>
                      <a:pt x="74680" y="32726"/>
                    </a:cubicBezTo>
                    <a:cubicBezTo>
                      <a:pt x="72008" y="28249"/>
                      <a:pt x="68542" y="24812"/>
                      <a:pt x="64267" y="22414"/>
                    </a:cubicBezTo>
                    <a:cubicBezTo>
                      <a:pt x="59992" y="20017"/>
                      <a:pt x="55458" y="18804"/>
                      <a:pt x="50648" y="18804"/>
                    </a:cubicBezTo>
                    <a:cubicBezTo>
                      <a:pt x="43572" y="18804"/>
                      <a:pt x="37261" y="21374"/>
                      <a:pt x="31729" y="26516"/>
                    </a:cubicBezTo>
                    <a:cubicBezTo>
                      <a:pt x="26183" y="31657"/>
                      <a:pt x="22746" y="39023"/>
                      <a:pt x="21418" y="48641"/>
                    </a:cubicBezTo>
                    <a:lnTo>
                      <a:pt x="78883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0" name="Forma libre: forma 279">
                <a:extLst>
                  <a:ext uri="{FF2B5EF4-FFF2-40B4-BE49-F238E27FC236}">
                    <a16:creationId xmlns:a16="http://schemas.microsoft.com/office/drawing/2014/main" id="{56BB8BFE-2109-3395-EB8C-3BE165082966}"/>
                  </a:ext>
                </a:extLst>
              </p:cNvPr>
              <p:cNvSpPr/>
              <p:nvPr/>
            </p:nvSpPr>
            <p:spPr>
              <a:xfrm>
                <a:off x="-7991442" y="-149235"/>
                <a:ext cx="104098" cy="150139"/>
              </a:xfrm>
              <a:custGeom>
                <a:avLst/>
                <a:gdLst>
                  <a:gd name="connsiteX0" fmla="*/ 23627 w 104098"/>
                  <a:gd name="connsiteY0" fmla="*/ 142933 h 150139"/>
                  <a:gd name="connsiteX1" fmla="*/ 6311 w 104098"/>
                  <a:gd name="connsiteY1" fmla="*/ 122916 h 150139"/>
                  <a:gd name="connsiteX2" fmla="*/ 0 w 104098"/>
                  <a:gd name="connsiteY2" fmla="*/ 93484 h 150139"/>
                  <a:gd name="connsiteX3" fmla="*/ 6109 w 104098"/>
                  <a:gd name="connsiteY3" fmla="*/ 64354 h 150139"/>
                  <a:gd name="connsiteX4" fmla="*/ 23021 w 104098"/>
                  <a:gd name="connsiteY4" fmla="*/ 44236 h 150139"/>
                  <a:gd name="connsiteX5" fmla="*/ 47644 w 104098"/>
                  <a:gd name="connsiteY5" fmla="*/ 37029 h 150139"/>
                  <a:gd name="connsiteX6" fmla="*/ 68773 w 104098"/>
                  <a:gd name="connsiteY6" fmla="*/ 43543 h 150139"/>
                  <a:gd name="connsiteX7" fmla="*/ 81482 w 104098"/>
                  <a:gd name="connsiteY7" fmla="*/ 60065 h 150139"/>
                  <a:gd name="connsiteX8" fmla="*/ 82883 w 104098"/>
                  <a:gd name="connsiteY8" fmla="*/ 60065 h 150139"/>
                  <a:gd name="connsiteX9" fmla="*/ 82883 w 104098"/>
                  <a:gd name="connsiteY9" fmla="*/ 0 h 150139"/>
                  <a:gd name="connsiteX10" fmla="*/ 104098 w 104098"/>
                  <a:gd name="connsiteY10" fmla="*/ 0 h 150139"/>
                  <a:gd name="connsiteX11" fmla="*/ 104098 w 104098"/>
                  <a:gd name="connsiteY11" fmla="*/ 147150 h 150139"/>
                  <a:gd name="connsiteX12" fmla="*/ 85873 w 104098"/>
                  <a:gd name="connsiteY12" fmla="*/ 147150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5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7 w 104098"/>
                  <a:gd name="connsiteY17" fmla="*/ 142933 h 150139"/>
                  <a:gd name="connsiteX18" fmla="*/ 30343 w 104098"/>
                  <a:gd name="connsiteY18" fmla="*/ 119811 h 150139"/>
                  <a:gd name="connsiteX19" fmla="*/ 52064 w 104098"/>
                  <a:gd name="connsiteY19" fmla="*/ 129921 h 150139"/>
                  <a:gd name="connsiteX20" fmla="*/ 68080 w 104098"/>
                  <a:gd name="connsiteY20" fmla="*/ 125011 h 150139"/>
                  <a:gd name="connsiteX21" fmla="*/ 78594 w 104098"/>
                  <a:gd name="connsiteY21" fmla="*/ 111695 h 150139"/>
                  <a:gd name="connsiteX22" fmla="*/ 82291 w 104098"/>
                  <a:gd name="connsiteY22" fmla="*/ 93281 h 150139"/>
                  <a:gd name="connsiteX23" fmla="*/ 74276 w 104098"/>
                  <a:gd name="connsiteY23" fmla="*/ 67647 h 150139"/>
                  <a:gd name="connsiteX24" fmla="*/ 52251 w 104098"/>
                  <a:gd name="connsiteY24" fmla="*/ 57234 h 150139"/>
                  <a:gd name="connsiteX25" fmla="*/ 30530 w 104098"/>
                  <a:gd name="connsiteY25" fmla="*/ 66939 h 150139"/>
                  <a:gd name="connsiteX26" fmla="*/ 22226 w 104098"/>
                  <a:gd name="connsiteY26" fmla="*/ 93267 h 150139"/>
                  <a:gd name="connsiteX27" fmla="*/ 30343 w 104098"/>
                  <a:gd name="connsiteY27" fmla="*/ 119811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7" y="142933"/>
                    </a:moveTo>
                    <a:cubicBezTo>
                      <a:pt x="16291" y="138124"/>
                      <a:pt x="10514" y="131452"/>
                      <a:pt x="6311" y="122916"/>
                    </a:cubicBezTo>
                    <a:cubicBezTo>
                      <a:pt x="2108" y="114381"/>
                      <a:pt x="0" y="104560"/>
                      <a:pt x="0" y="93484"/>
                    </a:cubicBezTo>
                    <a:cubicBezTo>
                      <a:pt x="0" y="82666"/>
                      <a:pt x="2036" y="72961"/>
                      <a:pt x="6109" y="64354"/>
                    </a:cubicBezTo>
                    <a:cubicBezTo>
                      <a:pt x="10182" y="55746"/>
                      <a:pt x="15814" y="49031"/>
                      <a:pt x="23021" y="44236"/>
                    </a:cubicBezTo>
                    <a:cubicBezTo>
                      <a:pt x="30227" y="39441"/>
                      <a:pt x="38430" y="37029"/>
                      <a:pt x="47644" y="37029"/>
                    </a:cubicBezTo>
                    <a:cubicBezTo>
                      <a:pt x="55920" y="37029"/>
                      <a:pt x="62953" y="39196"/>
                      <a:pt x="68773" y="43543"/>
                    </a:cubicBezTo>
                    <a:cubicBezTo>
                      <a:pt x="74579" y="47875"/>
                      <a:pt x="78810" y="53392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8" y="0"/>
                    </a:lnTo>
                    <a:lnTo>
                      <a:pt x="104098" y="147150"/>
                    </a:lnTo>
                    <a:lnTo>
                      <a:pt x="85873" y="147150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3"/>
                      <a:pt x="76803" y="139308"/>
                      <a:pt x="70665" y="143641"/>
                    </a:cubicBezTo>
                    <a:cubicBezTo>
                      <a:pt x="64527" y="147973"/>
                      <a:pt x="57118" y="150140"/>
                      <a:pt x="48439" y="150140"/>
                    </a:cubicBezTo>
                    <a:cubicBezTo>
                      <a:pt x="39239" y="150140"/>
                      <a:pt x="30964" y="147742"/>
                      <a:pt x="23627" y="142933"/>
                    </a:cubicBezTo>
                    <a:close/>
                    <a:moveTo>
                      <a:pt x="30343" y="119811"/>
                    </a:moveTo>
                    <a:cubicBezTo>
                      <a:pt x="35744" y="126556"/>
                      <a:pt x="42994" y="129921"/>
                      <a:pt x="52064" y="129921"/>
                    </a:cubicBezTo>
                    <a:cubicBezTo>
                      <a:pt x="58202" y="129921"/>
                      <a:pt x="63545" y="128289"/>
                      <a:pt x="68080" y="125011"/>
                    </a:cubicBezTo>
                    <a:cubicBezTo>
                      <a:pt x="72615" y="121747"/>
                      <a:pt x="76124" y="117298"/>
                      <a:pt x="78594" y="111695"/>
                    </a:cubicBezTo>
                    <a:cubicBezTo>
                      <a:pt x="81063" y="106091"/>
                      <a:pt x="82291" y="99954"/>
                      <a:pt x="82291" y="93281"/>
                    </a:cubicBezTo>
                    <a:cubicBezTo>
                      <a:pt x="82291" y="83143"/>
                      <a:pt x="79619" y="74593"/>
                      <a:pt x="74276" y="67647"/>
                    </a:cubicBezTo>
                    <a:cubicBezTo>
                      <a:pt x="68932" y="60714"/>
                      <a:pt x="61595" y="57234"/>
                      <a:pt x="52251" y="57234"/>
                    </a:cubicBezTo>
                    <a:cubicBezTo>
                      <a:pt x="43312" y="57234"/>
                      <a:pt x="36062" y="60469"/>
                      <a:pt x="30530" y="66939"/>
                    </a:cubicBezTo>
                    <a:cubicBezTo>
                      <a:pt x="24985" y="73409"/>
                      <a:pt x="22226" y="82190"/>
                      <a:pt x="22226" y="93267"/>
                    </a:cubicBezTo>
                    <a:cubicBezTo>
                      <a:pt x="22226" y="104228"/>
                      <a:pt x="24927" y="113067"/>
                      <a:pt x="30343" y="1198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1" name="Forma libre: forma 280">
                <a:extLst>
                  <a:ext uri="{FF2B5EF4-FFF2-40B4-BE49-F238E27FC236}">
                    <a16:creationId xmlns:a16="http://schemas.microsoft.com/office/drawing/2014/main" id="{375187B5-6F80-8F4F-ADFD-FE13BCA3CF86}"/>
                  </a:ext>
                </a:extLst>
              </p:cNvPr>
              <p:cNvSpPr/>
              <p:nvPr/>
            </p:nvSpPr>
            <p:spPr>
              <a:xfrm>
                <a:off x="-7871487" y="-112206"/>
                <a:ext cx="99910" cy="113110"/>
              </a:xfrm>
              <a:custGeom>
                <a:avLst/>
                <a:gdLst>
                  <a:gd name="connsiteX0" fmla="*/ 27527 w 99910"/>
                  <a:gd name="connsiteY0" fmla="*/ 106612 h 113110"/>
                  <a:gd name="connsiteX1" fmla="*/ 7611 w 99910"/>
                  <a:gd name="connsiteY1" fmla="*/ 87288 h 113110"/>
                  <a:gd name="connsiteX2" fmla="*/ 0 w 99910"/>
                  <a:gd name="connsiteY2" fmla="*/ 56656 h 113110"/>
                  <a:gd name="connsiteX3" fmla="*/ 6600 w 99910"/>
                  <a:gd name="connsiteY3" fmla="*/ 27527 h 113110"/>
                  <a:gd name="connsiteX4" fmla="*/ 25115 w 99910"/>
                  <a:gd name="connsiteY4" fmla="*/ 7308 h 113110"/>
                  <a:gd name="connsiteX5" fmla="*/ 51847 w 99910"/>
                  <a:gd name="connsiteY5" fmla="*/ 0 h 113110"/>
                  <a:gd name="connsiteX6" fmla="*/ 77381 w 99910"/>
                  <a:gd name="connsiteY6" fmla="*/ 7005 h 113110"/>
                  <a:gd name="connsiteX7" fmla="*/ 94105 w 99910"/>
                  <a:gd name="connsiteY7" fmla="*/ 25721 h 113110"/>
                  <a:gd name="connsiteX8" fmla="*/ 99910 w 99910"/>
                  <a:gd name="connsiteY8" fmla="*/ 51255 h 113110"/>
                  <a:gd name="connsiteX9" fmla="*/ 99708 w 99910"/>
                  <a:gd name="connsiteY9" fmla="*/ 65466 h 113110"/>
                  <a:gd name="connsiteX10" fmla="*/ 21432 w 99910"/>
                  <a:gd name="connsiteY10" fmla="*/ 65466 h 113110"/>
                  <a:gd name="connsiteX11" fmla="*/ 32942 w 99910"/>
                  <a:gd name="connsiteY11" fmla="*/ 86783 h 113110"/>
                  <a:gd name="connsiteX12" fmla="*/ 54071 w 99910"/>
                  <a:gd name="connsiteY12" fmla="*/ 94292 h 113110"/>
                  <a:gd name="connsiteX13" fmla="*/ 71084 w 99910"/>
                  <a:gd name="connsiteY13" fmla="*/ 90393 h 113110"/>
                  <a:gd name="connsiteX14" fmla="*/ 86104 w 99910"/>
                  <a:gd name="connsiteY14" fmla="*/ 79085 h 113110"/>
                  <a:gd name="connsiteX15" fmla="*/ 98119 w 99910"/>
                  <a:gd name="connsiteY15" fmla="*/ 91693 h 113110"/>
                  <a:gd name="connsiteX16" fmla="*/ 78305 w 99910"/>
                  <a:gd name="connsiteY16" fmla="*/ 107608 h 113110"/>
                  <a:gd name="connsiteX17" fmla="*/ 53883 w 99910"/>
                  <a:gd name="connsiteY17" fmla="*/ 113110 h 113110"/>
                  <a:gd name="connsiteX18" fmla="*/ 27527 w 99910"/>
                  <a:gd name="connsiteY18" fmla="*/ 106612 h 113110"/>
                  <a:gd name="connsiteX19" fmla="*/ 78883 w 99910"/>
                  <a:gd name="connsiteY19" fmla="*/ 48641 h 113110"/>
                  <a:gd name="connsiteX20" fmla="*/ 74680 w 99910"/>
                  <a:gd name="connsiteY20" fmla="*/ 32726 h 113110"/>
                  <a:gd name="connsiteX21" fmla="*/ 64267 w 99910"/>
                  <a:gd name="connsiteY21" fmla="*/ 22414 h 113110"/>
                  <a:gd name="connsiteX22" fmla="*/ 50648 w 99910"/>
                  <a:gd name="connsiteY22" fmla="*/ 18804 h 113110"/>
                  <a:gd name="connsiteX23" fmla="*/ 31729 w 99910"/>
                  <a:gd name="connsiteY23" fmla="*/ 26516 h 113110"/>
                  <a:gd name="connsiteX24" fmla="*/ 21418 w 99910"/>
                  <a:gd name="connsiteY24" fmla="*/ 48641 h 113110"/>
                  <a:gd name="connsiteX25" fmla="*/ 78883 w 99910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10" h="113110">
                    <a:moveTo>
                      <a:pt x="27527" y="106612"/>
                    </a:moveTo>
                    <a:cubicBezTo>
                      <a:pt x="19324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81" y="7005"/>
                    </a:cubicBezTo>
                    <a:cubicBezTo>
                      <a:pt x="84659" y="11684"/>
                      <a:pt x="90220" y="17923"/>
                      <a:pt x="94105" y="25721"/>
                    </a:cubicBezTo>
                    <a:cubicBezTo>
                      <a:pt x="97975" y="33535"/>
                      <a:pt x="99910" y="42041"/>
                      <a:pt x="99910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3"/>
                    </a:cubicBezTo>
                    <a:cubicBezTo>
                      <a:pt x="39008" y="91794"/>
                      <a:pt x="46056" y="94292"/>
                      <a:pt x="54071" y="94292"/>
                    </a:cubicBezTo>
                    <a:cubicBezTo>
                      <a:pt x="59805" y="94292"/>
                      <a:pt x="65480" y="92993"/>
                      <a:pt x="71084" y="90393"/>
                    </a:cubicBezTo>
                    <a:cubicBezTo>
                      <a:pt x="76687" y="87793"/>
                      <a:pt x="81699" y="84024"/>
                      <a:pt x="86104" y="79085"/>
                    </a:cubicBezTo>
                    <a:lnTo>
                      <a:pt x="98119" y="91693"/>
                    </a:lnTo>
                    <a:cubicBezTo>
                      <a:pt x="92776" y="98639"/>
                      <a:pt x="86176" y="103940"/>
                      <a:pt x="78305" y="107608"/>
                    </a:cubicBezTo>
                    <a:cubicBezTo>
                      <a:pt x="70434" y="111276"/>
                      <a:pt x="62289" y="113110"/>
                      <a:pt x="53883" y="113110"/>
                    </a:cubicBezTo>
                    <a:cubicBezTo>
                      <a:pt x="44510" y="113110"/>
                      <a:pt x="35730" y="110944"/>
                      <a:pt x="27527" y="106612"/>
                    </a:cubicBezTo>
                    <a:close/>
                    <a:moveTo>
                      <a:pt x="78883" y="48641"/>
                    </a:moveTo>
                    <a:cubicBezTo>
                      <a:pt x="78753" y="42503"/>
                      <a:pt x="77352" y="37203"/>
                      <a:pt x="74680" y="32726"/>
                    </a:cubicBezTo>
                    <a:cubicBezTo>
                      <a:pt x="72008" y="28249"/>
                      <a:pt x="68542" y="24812"/>
                      <a:pt x="64267" y="22414"/>
                    </a:cubicBezTo>
                    <a:cubicBezTo>
                      <a:pt x="59992" y="20017"/>
                      <a:pt x="55458" y="18804"/>
                      <a:pt x="50648" y="18804"/>
                    </a:cubicBezTo>
                    <a:cubicBezTo>
                      <a:pt x="43572" y="18804"/>
                      <a:pt x="37261" y="21374"/>
                      <a:pt x="31729" y="26516"/>
                    </a:cubicBezTo>
                    <a:cubicBezTo>
                      <a:pt x="26183" y="31657"/>
                      <a:pt x="22746" y="39023"/>
                      <a:pt x="21418" y="48641"/>
                    </a:cubicBezTo>
                    <a:lnTo>
                      <a:pt x="78883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2" name="Forma libre: forma 281">
                <a:extLst>
                  <a:ext uri="{FF2B5EF4-FFF2-40B4-BE49-F238E27FC236}">
                    <a16:creationId xmlns:a16="http://schemas.microsoft.com/office/drawing/2014/main" id="{0C9ADDF1-66DD-4230-BE15-6191C2B7B286}"/>
                  </a:ext>
                </a:extLst>
              </p:cNvPr>
              <p:cNvSpPr/>
              <p:nvPr/>
            </p:nvSpPr>
            <p:spPr>
              <a:xfrm>
                <a:off x="-7762319" y="-112206"/>
                <a:ext cx="87648" cy="112749"/>
              </a:xfrm>
              <a:custGeom>
                <a:avLst/>
                <a:gdLst>
                  <a:gd name="connsiteX0" fmla="*/ 19425 w 87648"/>
                  <a:gd name="connsiteY0" fmla="*/ 106106 h 112749"/>
                  <a:gd name="connsiteX1" fmla="*/ 0 w 87648"/>
                  <a:gd name="connsiteY1" fmla="*/ 85685 h 112749"/>
                  <a:gd name="connsiteX2" fmla="*/ 15410 w 87648"/>
                  <a:gd name="connsiteY2" fmla="*/ 75474 h 112749"/>
                  <a:gd name="connsiteX3" fmla="*/ 29317 w 87648"/>
                  <a:gd name="connsiteY3" fmla="*/ 89584 h 112749"/>
                  <a:gd name="connsiteX4" fmla="*/ 47630 w 87648"/>
                  <a:gd name="connsiteY4" fmla="*/ 94090 h 112749"/>
                  <a:gd name="connsiteX5" fmla="*/ 62448 w 87648"/>
                  <a:gd name="connsiteY5" fmla="*/ 90682 h 112749"/>
                  <a:gd name="connsiteX6" fmla="*/ 67849 w 87648"/>
                  <a:gd name="connsiteY6" fmla="*/ 82074 h 112749"/>
                  <a:gd name="connsiteX7" fmla="*/ 61841 w 87648"/>
                  <a:gd name="connsiteY7" fmla="*/ 73568 h 112749"/>
                  <a:gd name="connsiteX8" fmla="*/ 44020 w 87648"/>
                  <a:gd name="connsiteY8" fmla="*/ 66260 h 112749"/>
                  <a:gd name="connsiteX9" fmla="*/ 24797 w 87648"/>
                  <a:gd name="connsiteY9" fmla="*/ 59054 h 112749"/>
                  <a:gd name="connsiteX10" fmla="*/ 11785 w 87648"/>
                  <a:gd name="connsiteY10" fmla="*/ 48944 h 112749"/>
                  <a:gd name="connsiteX11" fmla="*/ 6181 w 87648"/>
                  <a:gd name="connsiteY11" fmla="*/ 31426 h 112749"/>
                  <a:gd name="connsiteX12" fmla="*/ 11481 w 87648"/>
                  <a:gd name="connsiteY12" fmla="*/ 15410 h 112749"/>
                  <a:gd name="connsiteX13" fmla="*/ 25389 w 87648"/>
                  <a:gd name="connsiteY13" fmla="*/ 4102 h 112749"/>
                  <a:gd name="connsiteX14" fmla="*/ 43413 w 87648"/>
                  <a:gd name="connsiteY14" fmla="*/ 0 h 112749"/>
                  <a:gd name="connsiteX15" fmla="*/ 70347 w 87648"/>
                  <a:gd name="connsiteY15" fmla="*/ 7611 h 112749"/>
                  <a:gd name="connsiteX16" fmla="*/ 86667 w 87648"/>
                  <a:gd name="connsiteY16" fmla="*/ 27238 h 112749"/>
                  <a:gd name="connsiteX17" fmla="*/ 69842 w 87648"/>
                  <a:gd name="connsiteY17" fmla="*/ 35845 h 112749"/>
                  <a:gd name="connsiteX18" fmla="*/ 58534 w 87648"/>
                  <a:gd name="connsiteY18" fmla="*/ 23440 h 112749"/>
                  <a:gd name="connsiteX19" fmla="*/ 43413 w 87648"/>
                  <a:gd name="connsiteY19" fmla="*/ 19035 h 112749"/>
                  <a:gd name="connsiteX20" fmla="*/ 31195 w 87648"/>
                  <a:gd name="connsiteY20" fmla="*/ 22544 h 112749"/>
                  <a:gd name="connsiteX21" fmla="*/ 26790 w 87648"/>
                  <a:gd name="connsiteY21" fmla="*/ 31455 h 112749"/>
                  <a:gd name="connsiteX22" fmla="*/ 29996 w 87648"/>
                  <a:gd name="connsiteY22" fmla="*/ 39066 h 112749"/>
                  <a:gd name="connsiteX23" fmla="*/ 38012 w 87648"/>
                  <a:gd name="connsiteY23" fmla="*/ 44077 h 112749"/>
                  <a:gd name="connsiteX24" fmla="*/ 52627 w 87648"/>
                  <a:gd name="connsiteY24" fmla="*/ 49276 h 112749"/>
                  <a:gd name="connsiteX25" fmla="*/ 69842 w 87648"/>
                  <a:gd name="connsiteY25" fmla="*/ 56079 h 112749"/>
                  <a:gd name="connsiteX26" fmla="*/ 82248 w 87648"/>
                  <a:gd name="connsiteY26" fmla="*/ 65986 h 112749"/>
                  <a:gd name="connsiteX27" fmla="*/ 87649 w 87648"/>
                  <a:gd name="connsiteY27" fmla="*/ 82710 h 112749"/>
                  <a:gd name="connsiteX28" fmla="*/ 82147 w 87648"/>
                  <a:gd name="connsiteY28" fmla="*/ 98726 h 112749"/>
                  <a:gd name="connsiteX29" fmla="*/ 67430 w 87648"/>
                  <a:gd name="connsiteY29" fmla="*/ 109139 h 112749"/>
                  <a:gd name="connsiteX30" fmla="*/ 47413 w 87648"/>
                  <a:gd name="connsiteY30" fmla="*/ 112749 h 112749"/>
                  <a:gd name="connsiteX31" fmla="*/ 19425 w 87648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48" h="112749">
                    <a:moveTo>
                      <a:pt x="19425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7"/>
                      <a:pt x="23656" y="86580"/>
                      <a:pt x="29317" y="89584"/>
                    </a:cubicBezTo>
                    <a:cubicBezTo>
                      <a:pt x="34993" y="92588"/>
                      <a:pt x="41102" y="94090"/>
                      <a:pt x="47630" y="94090"/>
                    </a:cubicBezTo>
                    <a:cubicBezTo>
                      <a:pt x="53898" y="94090"/>
                      <a:pt x="58837" y="92964"/>
                      <a:pt x="62448" y="90682"/>
                    </a:cubicBezTo>
                    <a:cubicBezTo>
                      <a:pt x="66058" y="88415"/>
                      <a:pt x="67849" y="85541"/>
                      <a:pt x="67849" y="82074"/>
                    </a:cubicBezTo>
                    <a:cubicBezTo>
                      <a:pt x="67849" y="78738"/>
                      <a:pt x="65841" y="75908"/>
                      <a:pt x="61841" y="73568"/>
                    </a:cubicBezTo>
                    <a:cubicBezTo>
                      <a:pt x="57841" y="71228"/>
                      <a:pt x="51890" y="68802"/>
                      <a:pt x="44020" y="66260"/>
                    </a:cubicBezTo>
                    <a:cubicBezTo>
                      <a:pt x="36149" y="63733"/>
                      <a:pt x="29736" y="61321"/>
                      <a:pt x="24797" y="59054"/>
                    </a:cubicBezTo>
                    <a:cubicBezTo>
                      <a:pt x="19858" y="56786"/>
                      <a:pt x="15525" y="53421"/>
                      <a:pt x="11785" y="48944"/>
                    </a:cubicBezTo>
                    <a:cubicBezTo>
                      <a:pt x="8044" y="44482"/>
                      <a:pt x="6181" y="38633"/>
                      <a:pt x="6181" y="31426"/>
                    </a:cubicBezTo>
                    <a:cubicBezTo>
                      <a:pt x="6181" y="25548"/>
                      <a:pt x="7943" y="20219"/>
                      <a:pt x="11481" y="15410"/>
                    </a:cubicBezTo>
                    <a:cubicBezTo>
                      <a:pt x="15020" y="10601"/>
                      <a:pt x="19656" y="6831"/>
                      <a:pt x="25389" y="4102"/>
                    </a:cubicBezTo>
                    <a:cubicBezTo>
                      <a:pt x="31123" y="1372"/>
                      <a:pt x="37131" y="0"/>
                      <a:pt x="43413" y="0"/>
                    </a:cubicBezTo>
                    <a:cubicBezTo>
                      <a:pt x="53696" y="0"/>
                      <a:pt x="62664" y="2542"/>
                      <a:pt x="70347" y="7611"/>
                    </a:cubicBezTo>
                    <a:cubicBezTo>
                      <a:pt x="78016" y="12680"/>
                      <a:pt x="83461" y="19222"/>
                      <a:pt x="86667" y="27238"/>
                    </a:cubicBezTo>
                    <a:lnTo>
                      <a:pt x="69842" y="35845"/>
                    </a:lnTo>
                    <a:cubicBezTo>
                      <a:pt x="67300" y="30502"/>
                      <a:pt x="63531" y="26371"/>
                      <a:pt x="58534" y="23440"/>
                    </a:cubicBezTo>
                    <a:cubicBezTo>
                      <a:pt x="53522" y="20508"/>
                      <a:pt x="48482" y="19035"/>
                      <a:pt x="43413" y="19035"/>
                    </a:cubicBezTo>
                    <a:cubicBezTo>
                      <a:pt x="38214" y="19035"/>
                      <a:pt x="34141" y="20204"/>
                      <a:pt x="31195" y="22544"/>
                    </a:cubicBezTo>
                    <a:cubicBezTo>
                      <a:pt x="28263" y="24884"/>
                      <a:pt x="26790" y="27844"/>
                      <a:pt x="26790" y="31455"/>
                    </a:cubicBezTo>
                    <a:cubicBezTo>
                      <a:pt x="26790" y="34531"/>
                      <a:pt x="27859" y="37058"/>
                      <a:pt x="29996" y="39066"/>
                    </a:cubicBezTo>
                    <a:cubicBezTo>
                      <a:pt x="32134" y="41073"/>
                      <a:pt x="34805" y="42734"/>
                      <a:pt x="38012" y="44077"/>
                    </a:cubicBezTo>
                    <a:cubicBezTo>
                      <a:pt x="41218" y="45420"/>
                      <a:pt x="46085" y="47153"/>
                      <a:pt x="52627" y="49276"/>
                    </a:cubicBezTo>
                    <a:cubicBezTo>
                      <a:pt x="59429" y="51544"/>
                      <a:pt x="65177" y="53811"/>
                      <a:pt x="69842" y="56079"/>
                    </a:cubicBezTo>
                    <a:cubicBezTo>
                      <a:pt x="74507" y="58346"/>
                      <a:pt x="78652" y="61653"/>
                      <a:pt x="82248" y="65986"/>
                    </a:cubicBezTo>
                    <a:cubicBezTo>
                      <a:pt x="85858" y="70319"/>
                      <a:pt x="87649" y="75893"/>
                      <a:pt x="87649" y="82710"/>
                    </a:cubicBezTo>
                    <a:cubicBezTo>
                      <a:pt x="87649" y="88848"/>
                      <a:pt x="85815" y="94191"/>
                      <a:pt x="82147" y="98726"/>
                    </a:cubicBezTo>
                    <a:cubicBezTo>
                      <a:pt x="78478" y="103261"/>
                      <a:pt x="73568" y="106741"/>
                      <a:pt x="67430" y="109139"/>
                    </a:cubicBezTo>
                    <a:cubicBezTo>
                      <a:pt x="61292" y="111536"/>
                      <a:pt x="54620" y="112749"/>
                      <a:pt x="47413" y="112749"/>
                    </a:cubicBezTo>
                    <a:cubicBezTo>
                      <a:pt x="37304" y="112706"/>
                      <a:pt x="27960" y="110511"/>
                      <a:pt x="19425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3" name="Forma libre: forma 282">
                <a:extLst>
                  <a:ext uri="{FF2B5EF4-FFF2-40B4-BE49-F238E27FC236}">
                    <a16:creationId xmlns:a16="http://schemas.microsoft.com/office/drawing/2014/main" id="{95A3DEF1-3368-85FE-56C4-97B59947A625}"/>
                  </a:ext>
                </a:extLst>
              </p:cNvPr>
              <p:cNvSpPr/>
              <p:nvPr/>
            </p:nvSpPr>
            <p:spPr>
              <a:xfrm>
                <a:off x="-7625191" y="-109231"/>
                <a:ext cx="100719" cy="145359"/>
              </a:xfrm>
              <a:custGeom>
                <a:avLst/>
                <a:gdLst>
                  <a:gd name="connsiteX0" fmla="*/ 21432 w 100719"/>
                  <a:gd name="connsiteY0" fmla="*/ 14 h 145359"/>
                  <a:gd name="connsiteX1" fmla="*/ 50258 w 100719"/>
                  <a:gd name="connsiteY1" fmla="*/ 89310 h 145359"/>
                  <a:gd name="connsiteX2" fmla="*/ 51862 w 100719"/>
                  <a:gd name="connsiteY2" fmla="*/ 89310 h 145359"/>
                  <a:gd name="connsiteX3" fmla="*/ 79894 w 100719"/>
                  <a:gd name="connsiteY3" fmla="*/ 14 h 145359"/>
                  <a:gd name="connsiteX4" fmla="*/ 100719 w 100719"/>
                  <a:gd name="connsiteY4" fmla="*/ 14 h 145359"/>
                  <a:gd name="connsiteX5" fmla="*/ 61682 w 100719"/>
                  <a:gd name="connsiteY5" fmla="*/ 119133 h 145359"/>
                  <a:gd name="connsiteX6" fmla="*/ 51168 w 100719"/>
                  <a:gd name="connsiteY6" fmla="*/ 139453 h 145359"/>
                  <a:gd name="connsiteX7" fmla="*/ 34647 w 100719"/>
                  <a:gd name="connsiteY7" fmla="*/ 145360 h 145359"/>
                  <a:gd name="connsiteX8" fmla="*/ 10225 w 100719"/>
                  <a:gd name="connsiteY8" fmla="*/ 145360 h 145359"/>
                  <a:gd name="connsiteX9" fmla="*/ 10225 w 100719"/>
                  <a:gd name="connsiteY9" fmla="*/ 127740 h 145359"/>
                  <a:gd name="connsiteX10" fmla="*/ 30444 w 100719"/>
                  <a:gd name="connsiteY10" fmla="*/ 127740 h 145359"/>
                  <a:gd name="connsiteX11" fmla="*/ 38445 w 100719"/>
                  <a:gd name="connsiteY11" fmla="*/ 124837 h 145359"/>
                  <a:gd name="connsiteX12" fmla="*/ 43846 w 100719"/>
                  <a:gd name="connsiteY12" fmla="*/ 114728 h 145359"/>
                  <a:gd name="connsiteX13" fmla="*/ 46648 w 100719"/>
                  <a:gd name="connsiteY13" fmla="*/ 107117 h 145359"/>
                  <a:gd name="connsiteX14" fmla="*/ 35239 w 100719"/>
                  <a:gd name="connsiteY14" fmla="*/ 107117 h 145359"/>
                  <a:gd name="connsiteX15" fmla="*/ 0 w 100719"/>
                  <a:gd name="connsiteY15" fmla="*/ 0 h 145359"/>
                  <a:gd name="connsiteX16" fmla="*/ 21432 w 100719"/>
                  <a:gd name="connsiteY16" fmla="*/ 0 h 14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719" h="145359">
                    <a:moveTo>
                      <a:pt x="21432" y="14"/>
                    </a:moveTo>
                    <a:lnTo>
                      <a:pt x="50258" y="89310"/>
                    </a:lnTo>
                    <a:lnTo>
                      <a:pt x="51862" y="89310"/>
                    </a:lnTo>
                    <a:lnTo>
                      <a:pt x="79894" y="14"/>
                    </a:lnTo>
                    <a:lnTo>
                      <a:pt x="100719" y="14"/>
                    </a:lnTo>
                    <a:lnTo>
                      <a:pt x="61682" y="119133"/>
                    </a:lnTo>
                    <a:cubicBezTo>
                      <a:pt x="58476" y="128737"/>
                      <a:pt x="54981" y="135510"/>
                      <a:pt x="51168" y="139453"/>
                    </a:cubicBezTo>
                    <a:cubicBezTo>
                      <a:pt x="47370" y="143381"/>
                      <a:pt x="41853" y="145360"/>
                      <a:pt x="34647" y="145360"/>
                    </a:cubicBezTo>
                    <a:lnTo>
                      <a:pt x="10225" y="145360"/>
                    </a:lnTo>
                    <a:lnTo>
                      <a:pt x="10225" y="127740"/>
                    </a:lnTo>
                    <a:lnTo>
                      <a:pt x="30444" y="127740"/>
                    </a:lnTo>
                    <a:cubicBezTo>
                      <a:pt x="33910" y="127740"/>
                      <a:pt x="36582" y="126773"/>
                      <a:pt x="38445" y="124837"/>
                    </a:cubicBezTo>
                    <a:cubicBezTo>
                      <a:pt x="40308" y="122902"/>
                      <a:pt x="42113" y="119537"/>
                      <a:pt x="43846" y="114728"/>
                    </a:cubicBezTo>
                    <a:lnTo>
                      <a:pt x="46648" y="107117"/>
                    </a:lnTo>
                    <a:lnTo>
                      <a:pt x="35239" y="107117"/>
                    </a:lnTo>
                    <a:lnTo>
                      <a:pt x="0" y="0"/>
                    </a:lnTo>
                    <a:lnTo>
                      <a:pt x="214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4" name="Forma libre: forma 283">
                <a:extLst>
                  <a:ext uri="{FF2B5EF4-FFF2-40B4-BE49-F238E27FC236}">
                    <a16:creationId xmlns:a16="http://schemas.microsoft.com/office/drawing/2014/main" id="{A454ADBB-A826-58E5-414D-306FBA61EDFD}"/>
                  </a:ext>
                </a:extLst>
              </p:cNvPr>
              <p:cNvSpPr/>
              <p:nvPr/>
            </p:nvSpPr>
            <p:spPr>
              <a:xfrm>
                <a:off x="-7479023" y="-152442"/>
                <a:ext cx="115709" cy="153346"/>
              </a:xfrm>
              <a:custGeom>
                <a:avLst/>
                <a:gdLst>
                  <a:gd name="connsiteX0" fmla="*/ 26227 w 115709"/>
                  <a:gd name="connsiteY0" fmla="*/ 144536 h 153346"/>
                  <a:gd name="connsiteX1" fmla="*/ 0 w 115709"/>
                  <a:gd name="connsiteY1" fmla="*/ 118512 h 153346"/>
                  <a:gd name="connsiteX2" fmla="*/ 16421 w 115709"/>
                  <a:gd name="connsiteY2" fmla="*/ 105904 h 153346"/>
                  <a:gd name="connsiteX3" fmla="*/ 37636 w 115709"/>
                  <a:gd name="connsiteY3" fmla="*/ 125516 h 153346"/>
                  <a:gd name="connsiteX4" fmla="*/ 63661 w 115709"/>
                  <a:gd name="connsiteY4" fmla="*/ 132131 h 153346"/>
                  <a:gd name="connsiteX5" fmla="*/ 85280 w 115709"/>
                  <a:gd name="connsiteY5" fmla="*/ 126830 h 153346"/>
                  <a:gd name="connsiteX6" fmla="*/ 93686 w 115709"/>
                  <a:gd name="connsiteY6" fmla="*/ 113919 h 153346"/>
                  <a:gd name="connsiteX7" fmla="*/ 89281 w 115709"/>
                  <a:gd name="connsiteY7" fmla="*/ 103810 h 153346"/>
                  <a:gd name="connsiteX8" fmla="*/ 78276 w 115709"/>
                  <a:gd name="connsiteY8" fmla="*/ 96906 h 153346"/>
                  <a:gd name="connsiteX9" fmla="*/ 59862 w 115709"/>
                  <a:gd name="connsiteY9" fmla="*/ 90104 h 153346"/>
                  <a:gd name="connsiteX10" fmla="*/ 33029 w 115709"/>
                  <a:gd name="connsiteY10" fmla="*/ 79590 h 153346"/>
                  <a:gd name="connsiteX11" fmla="*/ 15106 w 115709"/>
                  <a:gd name="connsiteY11" fmla="*/ 65278 h 153346"/>
                  <a:gd name="connsiteX12" fmla="*/ 7597 w 115709"/>
                  <a:gd name="connsiteY12" fmla="*/ 41853 h 153346"/>
                  <a:gd name="connsiteX13" fmla="*/ 14399 w 115709"/>
                  <a:gd name="connsiteY13" fmla="*/ 19728 h 153346"/>
                  <a:gd name="connsiteX14" fmla="*/ 33015 w 115709"/>
                  <a:gd name="connsiteY14" fmla="*/ 5113 h 153346"/>
                  <a:gd name="connsiteX15" fmla="*/ 59241 w 115709"/>
                  <a:gd name="connsiteY15" fmla="*/ 0 h 153346"/>
                  <a:gd name="connsiteX16" fmla="*/ 93382 w 115709"/>
                  <a:gd name="connsiteY16" fmla="*/ 9705 h 153346"/>
                  <a:gd name="connsiteX17" fmla="*/ 114901 w 115709"/>
                  <a:gd name="connsiteY17" fmla="*/ 36640 h 153346"/>
                  <a:gd name="connsiteX18" fmla="*/ 96675 w 115709"/>
                  <a:gd name="connsiteY18" fmla="*/ 46446 h 153346"/>
                  <a:gd name="connsiteX19" fmla="*/ 81453 w 115709"/>
                  <a:gd name="connsiteY19" fmla="*/ 27830 h 153346"/>
                  <a:gd name="connsiteX20" fmla="*/ 58028 w 115709"/>
                  <a:gd name="connsiteY20" fmla="*/ 21216 h 153346"/>
                  <a:gd name="connsiteX21" fmla="*/ 37304 w 115709"/>
                  <a:gd name="connsiteY21" fmla="*/ 27122 h 153346"/>
                  <a:gd name="connsiteX22" fmla="*/ 29202 w 115709"/>
                  <a:gd name="connsiteY22" fmla="*/ 41839 h 153346"/>
                  <a:gd name="connsiteX23" fmla="*/ 34112 w 115709"/>
                  <a:gd name="connsiteY23" fmla="*/ 53956 h 153346"/>
                  <a:gd name="connsiteX24" fmla="*/ 46431 w 115709"/>
                  <a:gd name="connsiteY24" fmla="*/ 62058 h 153346"/>
                  <a:gd name="connsiteX25" fmla="*/ 66650 w 115709"/>
                  <a:gd name="connsiteY25" fmla="*/ 69466 h 153346"/>
                  <a:gd name="connsiteX26" fmla="*/ 92184 w 115709"/>
                  <a:gd name="connsiteY26" fmla="*/ 79172 h 153346"/>
                  <a:gd name="connsiteX27" fmla="*/ 108807 w 115709"/>
                  <a:gd name="connsiteY27" fmla="*/ 91779 h 153346"/>
                  <a:gd name="connsiteX28" fmla="*/ 115710 w 115709"/>
                  <a:gd name="connsiteY28" fmla="*/ 112302 h 153346"/>
                  <a:gd name="connsiteX29" fmla="*/ 108200 w 115709"/>
                  <a:gd name="connsiteY29" fmla="*/ 134225 h 153346"/>
                  <a:gd name="connsiteX30" fmla="*/ 88284 w 115709"/>
                  <a:gd name="connsiteY30" fmla="*/ 148436 h 153346"/>
                  <a:gd name="connsiteX31" fmla="*/ 61653 w 115709"/>
                  <a:gd name="connsiteY31" fmla="*/ 153346 h 153346"/>
                  <a:gd name="connsiteX32" fmla="*/ 26227 w 115709"/>
                  <a:gd name="connsiteY32" fmla="*/ 144536 h 1533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5709" h="153346">
                    <a:moveTo>
                      <a:pt x="26227" y="144536"/>
                    </a:moveTo>
                    <a:cubicBezTo>
                      <a:pt x="15280" y="138658"/>
                      <a:pt x="6542" y="129993"/>
                      <a:pt x="0" y="118512"/>
                    </a:cubicBezTo>
                    <a:lnTo>
                      <a:pt x="16421" y="105904"/>
                    </a:lnTo>
                    <a:cubicBezTo>
                      <a:pt x="22428" y="114584"/>
                      <a:pt x="29505" y="121126"/>
                      <a:pt x="37636" y="125516"/>
                    </a:cubicBezTo>
                    <a:cubicBezTo>
                      <a:pt x="45781" y="129921"/>
                      <a:pt x="54461" y="132131"/>
                      <a:pt x="63661" y="132131"/>
                    </a:cubicBezTo>
                    <a:cubicBezTo>
                      <a:pt x="72470" y="132131"/>
                      <a:pt x="79677" y="130369"/>
                      <a:pt x="85280" y="126830"/>
                    </a:cubicBezTo>
                    <a:cubicBezTo>
                      <a:pt x="90884" y="123292"/>
                      <a:pt x="93686" y="118988"/>
                      <a:pt x="93686" y="113919"/>
                    </a:cubicBezTo>
                    <a:cubicBezTo>
                      <a:pt x="93686" y="109919"/>
                      <a:pt x="92213" y="106539"/>
                      <a:pt x="89281" y="103810"/>
                    </a:cubicBezTo>
                    <a:cubicBezTo>
                      <a:pt x="86349" y="101080"/>
                      <a:pt x="82681" y="98769"/>
                      <a:pt x="78276" y="96906"/>
                    </a:cubicBezTo>
                    <a:cubicBezTo>
                      <a:pt x="73871" y="95043"/>
                      <a:pt x="67733" y="92776"/>
                      <a:pt x="59862" y="90104"/>
                    </a:cubicBezTo>
                    <a:cubicBezTo>
                      <a:pt x="48915" y="86494"/>
                      <a:pt x="39976" y="82999"/>
                      <a:pt x="33029" y="79590"/>
                    </a:cubicBezTo>
                    <a:cubicBezTo>
                      <a:pt x="26082" y="76182"/>
                      <a:pt x="20118" y="71416"/>
                      <a:pt x="15106" y="65278"/>
                    </a:cubicBezTo>
                    <a:cubicBezTo>
                      <a:pt x="10095" y="59140"/>
                      <a:pt x="7597" y="51327"/>
                      <a:pt x="7597" y="41853"/>
                    </a:cubicBezTo>
                    <a:cubicBezTo>
                      <a:pt x="7597" y="33448"/>
                      <a:pt x="9864" y="26068"/>
                      <a:pt x="14399" y="19728"/>
                    </a:cubicBezTo>
                    <a:cubicBezTo>
                      <a:pt x="18934" y="13388"/>
                      <a:pt x="25144" y="8521"/>
                      <a:pt x="33015" y="5113"/>
                    </a:cubicBezTo>
                    <a:cubicBezTo>
                      <a:pt x="40886" y="1704"/>
                      <a:pt x="49637" y="0"/>
                      <a:pt x="59241" y="0"/>
                    </a:cubicBezTo>
                    <a:cubicBezTo>
                      <a:pt x="72456" y="0"/>
                      <a:pt x="83836" y="3235"/>
                      <a:pt x="93382" y="9705"/>
                    </a:cubicBezTo>
                    <a:cubicBezTo>
                      <a:pt x="102929" y="16175"/>
                      <a:pt x="110106" y="25158"/>
                      <a:pt x="114901" y="36640"/>
                    </a:cubicBezTo>
                    <a:lnTo>
                      <a:pt x="96675" y="46446"/>
                    </a:lnTo>
                    <a:cubicBezTo>
                      <a:pt x="93209" y="38430"/>
                      <a:pt x="88125" y="32235"/>
                      <a:pt x="81453" y="27830"/>
                    </a:cubicBezTo>
                    <a:cubicBezTo>
                      <a:pt x="74781" y="23425"/>
                      <a:pt x="66968" y="21216"/>
                      <a:pt x="58028" y="21216"/>
                    </a:cubicBezTo>
                    <a:cubicBezTo>
                      <a:pt x="49623" y="21216"/>
                      <a:pt x="42705" y="23194"/>
                      <a:pt x="37304" y="27122"/>
                    </a:cubicBezTo>
                    <a:cubicBezTo>
                      <a:pt x="31902" y="31065"/>
                      <a:pt x="29202" y="35961"/>
                      <a:pt x="29202" y="41839"/>
                    </a:cubicBezTo>
                    <a:cubicBezTo>
                      <a:pt x="29202" y="46648"/>
                      <a:pt x="30834" y="50677"/>
                      <a:pt x="34112" y="53956"/>
                    </a:cubicBezTo>
                    <a:cubicBezTo>
                      <a:pt x="37376" y="57234"/>
                      <a:pt x="41492" y="59935"/>
                      <a:pt x="46431" y="62058"/>
                    </a:cubicBezTo>
                    <a:cubicBezTo>
                      <a:pt x="51370" y="64195"/>
                      <a:pt x="58115" y="66665"/>
                      <a:pt x="66650" y="69466"/>
                    </a:cubicBezTo>
                    <a:cubicBezTo>
                      <a:pt x="77193" y="72932"/>
                      <a:pt x="85699" y="76167"/>
                      <a:pt x="92184" y="79172"/>
                    </a:cubicBezTo>
                    <a:cubicBezTo>
                      <a:pt x="98654" y="82175"/>
                      <a:pt x="104200" y="86378"/>
                      <a:pt x="108807" y="91779"/>
                    </a:cubicBezTo>
                    <a:cubicBezTo>
                      <a:pt x="113414" y="97181"/>
                      <a:pt x="115710" y="104026"/>
                      <a:pt x="115710" y="112302"/>
                    </a:cubicBezTo>
                    <a:cubicBezTo>
                      <a:pt x="115710" y="120707"/>
                      <a:pt x="113211" y="128015"/>
                      <a:pt x="108200" y="134225"/>
                    </a:cubicBezTo>
                    <a:cubicBezTo>
                      <a:pt x="103189" y="140435"/>
                      <a:pt x="96560" y="145172"/>
                      <a:pt x="88284" y="148436"/>
                    </a:cubicBezTo>
                    <a:cubicBezTo>
                      <a:pt x="80009" y="151700"/>
                      <a:pt x="71127" y="153346"/>
                      <a:pt x="61653" y="153346"/>
                    </a:cubicBezTo>
                    <a:cubicBezTo>
                      <a:pt x="48973" y="153346"/>
                      <a:pt x="37159" y="150414"/>
                      <a:pt x="26227" y="14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5" name="Forma libre: forma 284">
                <a:extLst>
                  <a:ext uri="{FF2B5EF4-FFF2-40B4-BE49-F238E27FC236}">
                    <a16:creationId xmlns:a16="http://schemas.microsoft.com/office/drawing/2014/main" id="{15C240A7-9945-3129-6D42-D22D97CABFF9}"/>
                  </a:ext>
                </a:extLst>
              </p:cNvPr>
              <p:cNvSpPr/>
              <p:nvPr/>
            </p:nvSpPr>
            <p:spPr>
              <a:xfrm>
                <a:off x="-7352352" y="-112206"/>
                <a:ext cx="99895" cy="113110"/>
              </a:xfrm>
              <a:custGeom>
                <a:avLst/>
                <a:gdLst>
                  <a:gd name="connsiteX0" fmla="*/ 27527 w 99895"/>
                  <a:gd name="connsiteY0" fmla="*/ 106612 h 113110"/>
                  <a:gd name="connsiteX1" fmla="*/ 7611 w 99895"/>
                  <a:gd name="connsiteY1" fmla="*/ 87288 h 113110"/>
                  <a:gd name="connsiteX2" fmla="*/ 0 w 99895"/>
                  <a:gd name="connsiteY2" fmla="*/ 56656 h 113110"/>
                  <a:gd name="connsiteX3" fmla="*/ 6600 w 99895"/>
                  <a:gd name="connsiteY3" fmla="*/ 27527 h 113110"/>
                  <a:gd name="connsiteX4" fmla="*/ 25115 w 99895"/>
                  <a:gd name="connsiteY4" fmla="*/ 7308 h 113110"/>
                  <a:gd name="connsiteX5" fmla="*/ 51847 w 99895"/>
                  <a:gd name="connsiteY5" fmla="*/ 0 h 113110"/>
                  <a:gd name="connsiteX6" fmla="*/ 77366 w 99895"/>
                  <a:gd name="connsiteY6" fmla="*/ 7005 h 113110"/>
                  <a:gd name="connsiteX7" fmla="*/ 94090 w 99895"/>
                  <a:gd name="connsiteY7" fmla="*/ 25721 h 113110"/>
                  <a:gd name="connsiteX8" fmla="*/ 99896 w 99895"/>
                  <a:gd name="connsiteY8" fmla="*/ 51255 h 113110"/>
                  <a:gd name="connsiteX9" fmla="*/ 99694 w 99895"/>
                  <a:gd name="connsiteY9" fmla="*/ 65466 h 113110"/>
                  <a:gd name="connsiteX10" fmla="*/ 21418 w 99895"/>
                  <a:gd name="connsiteY10" fmla="*/ 65466 h 113110"/>
                  <a:gd name="connsiteX11" fmla="*/ 32928 w 99895"/>
                  <a:gd name="connsiteY11" fmla="*/ 86783 h 113110"/>
                  <a:gd name="connsiteX12" fmla="*/ 54057 w 99895"/>
                  <a:gd name="connsiteY12" fmla="*/ 94292 h 113110"/>
                  <a:gd name="connsiteX13" fmla="*/ 71070 w 99895"/>
                  <a:gd name="connsiteY13" fmla="*/ 90393 h 113110"/>
                  <a:gd name="connsiteX14" fmla="*/ 86089 w 99895"/>
                  <a:gd name="connsiteY14" fmla="*/ 79085 h 113110"/>
                  <a:gd name="connsiteX15" fmla="*/ 98105 w 99895"/>
                  <a:gd name="connsiteY15" fmla="*/ 91693 h 113110"/>
                  <a:gd name="connsiteX16" fmla="*/ 78291 w 99895"/>
                  <a:gd name="connsiteY16" fmla="*/ 107608 h 113110"/>
                  <a:gd name="connsiteX17" fmla="*/ 53869 w 99895"/>
                  <a:gd name="connsiteY17" fmla="*/ 113110 h 113110"/>
                  <a:gd name="connsiteX18" fmla="*/ 27527 w 99895"/>
                  <a:gd name="connsiteY18" fmla="*/ 106612 h 113110"/>
                  <a:gd name="connsiteX19" fmla="*/ 78883 w 99895"/>
                  <a:gd name="connsiteY19" fmla="*/ 48641 h 113110"/>
                  <a:gd name="connsiteX20" fmla="*/ 74680 w 99895"/>
                  <a:gd name="connsiteY20" fmla="*/ 32726 h 113110"/>
                  <a:gd name="connsiteX21" fmla="*/ 64267 w 99895"/>
                  <a:gd name="connsiteY21" fmla="*/ 22414 h 113110"/>
                  <a:gd name="connsiteX22" fmla="*/ 50648 w 99895"/>
                  <a:gd name="connsiteY22" fmla="*/ 18804 h 113110"/>
                  <a:gd name="connsiteX23" fmla="*/ 31729 w 99895"/>
                  <a:gd name="connsiteY23" fmla="*/ 26516 h 113110"/>
                  <a:gd name="connsiteX24" fmla="*/ 21418 w 99895"/>
                  <a:gd name="connsiteY24" fmla="*/ 48641 h 113110"/>
                  <a:gd name="connsiteX25" fmla="*/ 78883 w 99895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5" h="113110">
                    <a:moveTo>
                      <a:pt x="27527" y="106612"/>
                    </a:moveTo>
                    <a:cubicBezTo>
                      <a:pt x="19324" y="102279"/>
                      <a:pt x="12680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66" y="7005"/>
                    </a:cubicBezTo>
                    <a:cubicBezTo>
                      <a:pt x="84645" y="11684"/>
                      <a:pt x="90205" y="17923"/>
                      <a:pt x="94090" y="25721"/>
                    </a:cubicBezTo>
                    <a:cubicBezTo>
                      <a:pt x="97961" y="33535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5"/>
                      <a:pt x="32928" y="86783"/>
                    </a:cubicBezTo>
                    <a:cubicBezTo>
                      <a:pt x="38994" y="91794"/>
                      <a:pt x="46041" y="94292"/>
                      <a:pt x="54057" y="94292"/>
                    </a:cubicBezTo>
                    <a:cubicBezTo>
                      <a:pt x="59790" y="94292"/>
                      <a:pt x="65466" y="92993"/>
                      <a:pt x="71070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1" y="103940"/>
                      <a:pt x="78291" y="107608"/>
                    </a:cubicBezTo>
                    <a:cubicBezTo>
                      <a:pt x="70420" y="111276"/>
                      <a:pt x="62274" y="113110"/>
                      <a:pt x="53869" y="113110"/>
                    </a:cubicBezTo>
                    <a:cubicBezTo>
                      <a:pt x="44511" y="113110"/>
                      <a:pt x="35730" y="110944"/>
                      <a:pt x="27527" y="106612"/>
                    </a:cubicBezTo>
                    <a:close/>
                    <a:moveTo>
                      <a:pt x="78883" y="48641"/>
                    </a:moveTo>
                    <a:cubicBezTo>
                      <a:pt x="78753" y="42503"/>
                      <a:pt x="77352" y="37203"/>
                      <a:pt x="74680" y="32726"/>
                    </a:cubicBezTo>
                    <a:cubicBezTo>
                      <a:pt x="72008" y="28249"/>
                      <a:pt x="68542" y="24812"/>
                      <a:pt x="64267" y="22414"/>
                    </a:cubicBezTo>
                    <a:cubicBezTo>
                      <a:pt x="59992" y="20017"/>
                      <a:pt x="55458" y="18804"/>
                      <a:pt x="50648" y="18804"/>
                    </a:cubicBezTo>
                    <a:cubicBezTo>
                      <a:pt x="43572" y="18804"/>
                      <a:pt x="37261" y="21374"/>
                      <a:pt x="31729" y="26516"/>
                    </a:cubicBezTo>
                    <a:cubicBezTo>
                      <a:pt x="26183" y="31657"/>
                      <a:pt x="22746" y="39023"/>
                      <a:pt x="21418" y="48641"/>
                    </a:cubicBezTo>
                    <a:lnTo>
                      <a:pt x="78883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6" name="Forma libre: forma 285">
                <a:extLst>
                  <a:ext uri="{FF2B5EF4-FFF2-40B4-BE49-F238E27FC236}">
                    <a16:creationId xmlns:a16="http://schemas.microsoft.com/office/drawing/2014/main" id="{42787F3A-0738-BB85-D850-A6554F353C4B}"/>
                  </a:ext>
                </a:extLst>
              </p:cNvPr>
              <p:cNvSpPr/>
              <p:nvPr/>
            </p:nvSpPr>
            <p:spPr>
              <a:xfrm>
                <a:off x="-7236035" y="-109404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5 w 56251"/>
                  <a:gd name="connsiteY1" fmla="*/ 188 h 107304"/>
                  <a:gd name="connsiteX2" fmla="*/ 19425 w 56251"/>
                  <a:gd name="connsiteY2" fmla="*/ 19814 h 107304"/>
                  <a:gd name="connsiteX3" fmla="*/ 20826 w 56251"/>
                  <a:gd name="connsiteY3" fmla="*/ 19814 h 107304"/>
                  <a:gd name="connsiteX4" fmla="*/ 49450 w 56251"/>
                  <a:gd name="connsiteY4" fmla="*/ 0 h 107304"/>
                  <a:gd name="connsiteX5" fmla="*/ 56252 w 56251"/>
                  <a:gd name="connsiteY5" fmla="*/ 0 h 107304"/>
                  <a:gd name="connsiteX6" fmla="*/ 56252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5 h 107304"/>
                  <a:gd name="connsiteX11" fmla="*/ 0 w 56251"/>
                  <a:gd name="connsiteY11" fmla="*/ 107305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5" y="188"/>
                    </a:lnTo>
                    <a:lnTo>
                      <a:pt x="19425" y="19814"/>
                    </a:lnTo>
                    <a:lnTo>
                      <a:pt x="20826" y="19814"/>
                    </a:lnTo>
                    <a:cubicBezTo>
                      <a:pt x="24566" y="6600"/>
                      <a:pt x="34098" y="0"/>
                      <a:pt x="49450" y="0"/>
                    </a:cubicBezTo>
                    <a:lnTo>
                      <a:pt x="56252" y="0"/>
                    </a:lnTo>
                    <a:lnTo>
                      <a:pt x="56252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0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7" name="Forma libre: forma 286">
                <a:extLst>
                  <a:ext uri="{FF2B5EF4-FFF2-40B4-BE49-F238E27FC236}">
                    <a16:creationId xmlns:a16="http://schemas.microsoft.com/office/drawing/2014/main" id="{04A76162-5B5D-8D02-FD50-C590B50BD0B1}"/>
                  </a:ext>
                </a:extLst>
              </p:cNvPr>
              <p:cNvSpPr/>
              <p:nvPr/>
            </p:nvSpPr>
            <p:spPr>
              <a:xfrm>
                <a:off x="-7175783" y="-109216"/>
                <a:ext cx="100704" cy="107116"/>
              </a:xfrm>
              <a:custGeom>
                <a:avLst/>
                <a:gdLst>
                  <a:gd name="connsiteX0" fmla="*/ 0 w 100704"/>
                  <a:gd name="connsiteY0" fmla="*/ 0 h 107116"/>
                  <a:gd name="connsiteX1" fmla="*/ 21620 w 100704"/>
                  <a:gd name="connsiteY1" fmla="*/ 0 h 107116"/>
                  <a:gd name="connsiteX2" fmla="*/ 50244 w 100704"/>
                  <a:gd name="connsiteY2" fmla="*/ 88689 h 107116"/>
                  <a:gd name="connsiteX3" fmla="*/ 51847 w 100704"/>
                  <a:gd name="connsiteY3" fmla="*/ 88689 h 107116"/>
                  <a:gd name="connsiteX4" fmla="*/ 79879 w 100704"/>
                  <a:gd name="connsiteY4" fmla="*/ 0 h 107116"/>
                  <a:gd name="connsiteX5" fmla="*/ 100705 w 100704"/>
                  <a:gd name="connsiteY5" fmla="*/ 0 h 107116"/>
                  <a:gd name="connsiteX6" fmla="*/ 65264 w 100704"/>
                  <a:gd name="connsiteY6" fmla="*/ 107117 h 107116"/>
                  <a:gd name="connsiteX7" fmla="*/ 35239 w 100704"/>
                  <a:gd name="connsiteY7" fmla="*/ 107117 h 107116"/>
                  <a:gd name="connsiteX8" fmla="*/ 0 w 100704"/>
                  <a:gd name="connsiteY8" fmla="*/ 0 h 107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704" h="107116">
                    <a:moveTo>
                      <a:pt x="0" y="0"/>
                    </a:moveTo>
                    <a:lnTo>
                      <a:pt x="21620" y="0"/>
                    </a:lnTo>
                    <a:lnTo>
                      <a:pt x="50244" y="88689"/>
                    </a:lnTo>
                    <a:lnTo>
                      <a:pt x="51847" y="88689"/>
                    </a:lnTo>
                    <a:lnTo>
                      <a:pt x="79879" y="0"/>
                    </a:lnTo>
                    <a:lnTo>
                      <a:pt x="100705" y="0"/>
                    </a:lnTo>
                    <a:lnTo>
                      <a:pt x="65264" y="107117"/>
                    </a:lnTo>
                    <a:lnTo>
                      <a:pt x="35239" y="107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8" name="Forma libre: forma 287">
                <a:extLst>
                  <a:ext uri="{FF2B5EF4-FFF2-40B4-BE49-F238E27FC236}">
                    <a16:creationId xmlns:a16="http://schemas.microsoft.com/office/drawing/2014/main" id="{5419D147-752D-88BB-31EC-805CCDF57802}"/>
                  </a:ext>
                </a:extLst>
              </p:cNvPr>
              <p:cNvSpPr/>
              <p:nvPr/>
            </p:nvSpPr>
            <p:spPr>
              <a:xfrm>
                <a:off x="-7068652" y="-153048"/>
                <a:ext cx="28826" cy="150962"/>
              </a:xfrm>
              <a:custGeom>
                <a:avLst/>
                <a:gdLst>
                  <a:gd name="connsiteX0" fmla="*/ 4304 w 28826"/>
                  <a:gd name="connsiteY0" fmla="*/ 23613 h 150962"/>
                  <a:gd name="connsiteX1" fmla="*/ 0 w 28826"/>
                  <a:gd name="connsiteY1" fmla="*/ 13604 h 150962"/>
                  <a:gd name="connsiteX2" fmla="*/ 4203 w 28826"/>
                  <a:gd name="connsiteY2" fmla="*/ 4000 h 150962"/>
                  <a:gd name="connsiteX3" fmla="*/ 14413 w 28826"/>
                  <a:gd name="connsiteY3" fmla="*/ 0 h 150962"/>
                  <a:gd name="connsiteX4" fmla="*/ 24523 w 28826"/>
                  <a:gd name="connsiteY4" fmla="*/ 4000 h 150962"/>
                  <a:gd name="connsiteX5" fmla="*/ 28826 w 28826"/>
                  <a:gd name="connsiteY5" fmla="*/ 13604 h 150962"/>
                  <a:gd name="connsiteX6" fmla="*/ 24725 w 28826"/>
                  <a:gd name="connsiteY6" fmla="*/ 23613 h 150962"/>
                  <a:gd name="connsiteX7" fmla="*/ 14615 w 28826"/>
                  <a:gd name="connsiteY7" fmla="*/ 27613 h 150962"/>
                  <a:gd name="connsiteX8" fmla="*/ 4304 w 28826"/>
                  <a:gd name="connsiteY8" fmla="*/ 23613 h 150962"/>
                  <a:gd name="connsiteX9" fmla="*/ 3611 w 28826"/>
                  <a:gd name="connsiteY9" fmla="*/ 43644 h 150962"/>
                  <a:gd name="connsiteX10" fmla="*/ 25230 w 28826"/>
                  <a:gd name="connsiteY10" fmla="*/ 43644 h 150962"/>
                  <a:gd name="connsiteX11" fmla="*/ 25230 w 28826"/>
                  <a:gd name="connsiteY11" fmla="*/ 150963 h 150962"/>
                  <a:gd name="connsiteX12" fmla="*/ 3611 w 28826"/>
                  <a:gd name="connsiteY12" fmla="*/ 150963 h 150962"/>
                  <a:gd name="connsiteX13" fmla="*/ 3611 w 28826"/>
                  <a:gd name="connsiteY13" fmla="*/ 43644 h 15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62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8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1" y="26285"/>
                      <a:pt x="18616" y="27613"/>
                      <a:pt x="14615" y="27613"/>
                    </a:cubicBezTo>
                    <a:cubicBezTo>
                      <a:pt x="10615" y="27628"/>
                      <a:pt x="7178" y="26285"/>
                      <a:pt x="4304" y="23613"/>
                    </a:cubicBezTo>
                    <a:close/>
                    <a:moveTo>
                      <a:pt x="3611" y="43644"/>
                    </a:moveTo>
                    <a:lnTo>
                      <a:pt x="25230" y="43644"/>
                    </a:lnTo>
                    <a:lnTo>
                      <a:pt x="25230" y="150963"/>
                    </a:lnTo>
                    <a:lnTo>
                      <a:pt x="3611" y="150963"/>
                    </a:lnTo>
                    <a:lnTo>
                      <a:pt x="3611" y="4364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9" name="Forma libre: forma 288">
                <a:extLst>
                  <a:ext uri="{FF2B5EF4-FFF2-40B4-BE49-F238E27FC236}">
                    <a16:creationId xmlns:a16="http://schemas.microsoft.com/office/drawing/2014/main" id="{F483F24E-E8DA-D055-CFC0-FA6A0D9A1D76}"/>
                  </a:ext>
                </a:extLst>
              </p:cNvPr>
              <p:cNvSpPr/>
              <p:nvPr/>
            </p:nvSpPr>
            <p:spPr>
              <a:xfrm>
                <a:off x="-7028040" y="-112206"/>
                <a:ext cx="98697" cy="112951"/>
              </a:xfrm>
              <a:custGeom>
                <a:avLst/>
                <a:gdLst>
                  <a:gd name="connsiteX0" fmla="*/ 25418 w 98697"/>
                  <a:gd name="connsiteY0" fmla="*/ 105803 h 112951"/>
                  <a:gd name="connsiteX1" fmla="*/ 6802 w 98697"/>
                  <a:gd name="connsiteY1" fmla="*/ 85988 h 112951"/>
                  <a:gd name="connsiteX2" fmla="*/ 0 w 98697"/>
                  <a:gd name="connsiteY2" fmla="*/ 57061 h 112951"/>
                  <a:gd name="connsiteX3" fmla="*/ 6903 w 98697"/>
                  <a:gd name="connsiteY3" fmla="*/ 27830 h 112951"/>
                  <a:gd name="connsiteX4" fmla="*/ 25620 w 98697"/>
                  <a:gd name="connsiteY4" fmla="*/ 7409 h 112951"/>
                  <a:gd name="connsiteX5" fmla="*/ 51645 w 98697"/>
                  <a:gd name="connsiteY5" fmla="*/ 0 h 112951"/>
                  <a:gd name="connsiteX6" fmla="*/ 79374 w 98697"/>
                  <a:gd name="connsiteY6" fmla="*/ 9012 h 112951"/>
                  <a:gd name="connsiteX7" fmla="*/ 95693 w 98697"/>
                  <a:gd name="connsiteY7" fmla="*/ 33636 h 112951"/>
                  <a:gd name="connsiteX8" fmla="*/ 77872 w 98697"/>
                  <a:gd name="connsiteY8" fmla="*/ 41247 h 112951"/>
                  <a:gd name="connsiteX9" fmla="*/ 67156 w 98697"/>
                  <a:gd name="connsiteY9" fmla="*/ 24335 h 112951"/>
                  <a:gd name="connsiteX10" fmla="*/ 51240 w 98697"/>
                  <a:gd name="connsiteY10" fmla="*/ 18833 h 112951"/>
                  <a:gd name="connsiteX11" fmla="*/ 36423 w 98697"/>
                  <a:gd name="connsiteY11" fmla="*/ 23237 h 112951"/>
                  <a:gd name="connsiteX12" fmla="*/ 25115 w 98697"/>
                  <a:gd name="connsiteY12" fmla="*/ 36351 h 112951"/>
                  <a:gd name="connsiteX13" fmla="*/ 20811 w 98697"/>
                  <a:gd name="connsiteY13" fmla="*/ 57075 h 112951"/>
                  <a:gd name="connsiteX14" fmla="*/ 24913 w 98697"/>
                  <a:gd name="connsiteY14" fmla="*/ 76095 h 112951"/>
                  <a:gd name="connsiteX15" fmla="*/ 36423 w 98697"/>
                  <a:gd name="connsiteY15" fmla="*/ 89310 h 112951"/>
                  <a:gd name="connsiteX16" fmla="*/ 53248 w 98697"/>
                  <a:gd name="connsiteY16" fmla="*/ 94119 h 112951"/>
                  <a:gd name="connsiteX17" fmla="*/ 70766 w 98697"/>
                  <a:gd name="connsiteY17" fmla="*/ 88920 h 112951"/>
                  <a:gd name="connsiteX18" fmla="*/ 83677 w 98697"/>
                  <a:gd name="connsiteY18" fmla="*/ 74911 h 112951"/>
                  <a:gd name="connsiteX19" fmla="*/ 98697 w 98697"/>
                  <a:gd name="connsiteY19" fmla="*/ 85526 h 112951"/>
                  <a:gd name="connsiteX20" fmla="*/ 51645 w 98697"/>
                  <a:gd name="connsiteY20" fmla="*/ 112952 h 112951"/>
                  <a:gd name="connsiteX21" fmla="*/ 25418 w 98697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97" h="112951">
                    <a:moveTo>
                      <a:pt x="25418" y="105803"/>
                    </a:moveTo>
                    <a:cubicBezTo>
                      <a:pt x="17547" y="101066"/>
                      <a:pt x="11337" y="94466"/>
                      <a:pt x="6802" y="85988"/>
                    </a:cubicBezTo>
                    <a:cubicBezTo>
                      <a:pt x="2267" y="77511"/>
                      <a:pt x="0" y="67863"/>
                      <a:pt x="0" y="57061"/>
                    </a:cubicBezTo>
                    <a:cubicBezTo>
                      <a:pt x="0" y="46244"/>
                      <a:pt x="2296" y="36510"/>
                      <a:pt x="6903" y="27830"/>
                    </a:cubicBezTo>
                    <a:cubicBezTo>
                      <a:pt x="11510" y="19150"/>
                      <a:pt x="17749" y="12348"/>
                      <a:pt x="25620" y="7409"/>
                    </a:cubicBezTo>
                    <a:cubicBezTo>
                      <a:pt x="33491" y="2470"/>
                      <a:pt x="42171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2" y="15020"/>
                      <a:pt x="92357" y="23223"/>
                      <a:pt x="95693" y="33636"/>
                    </a:cubicBezTo>
                    <a:lnTo>
                      <a:pt x="77872" y="41247"/>
                    </a:lnTo>
                    <a:cubicBezTo>
                      <a:pt x="74795" y="33636"/>
                      <a:pt x="71228" y="28003"/>
                      <a:pt x="67156" y="24335"/>
                    </a:cubicBezTo>
                    <a:cubicBezTo>
                      <a:pt x="63083" y="20667"/>
                      <a:pt x="57783" y="18833"/>
                      <a:pt x="51240" y="18833"/>
                    </a:cubicBezTo>
                    <a:cubicBezTo>
                      <a:pt x="46041" y="18833"/>
                      <a:pt x="41102" y="20306"/>
                      <a:pt x="36423" y="23237"/>
                    </a:cubicBezTo>
                    <a:cubicBezTo>
                      <a:pt x="31744" y="26169"/>
                      <a:pt x="27974" y="30545"/>
                      <a:pt x="25115" y="36351"/>
                    </a:cubicBezTo>
                    <a:cubicBezTo>
                      <a:pt x="22241" y="42157"/>
                      <a:pt x="20811" y="49060"/>
                      <a:pt x="20811" y="57075"/>
                    </a:cubicBezTo>
                    <a:cubicBezTo>
                      <a:pt x="20811" y="64152"/>
                      <a:pt x="22183" y="70492"/>
                      <a:pt x="24913" y="76095"/>
                    </a:cubicBezTo>
                    <a:cubicBezTo>
                      <a:pt x="27642" y="81699"/>
                      <a:pt x="31484" y="86104"/>
                      <a:pt x="36423" y="89310"/>
                    </a:cubicBezTo>
                    <a:cubicBezTo>
                      <a:pt x="41362" y="92516"/>
                      <a:pt x="46966" y="94119"/>
                      <a:pt x="53248" y="94119"/>
                    </a:cubicBezTo>
                    <a:cubicBezTo>
                      <a:pt x="59790" y="94119"/>
                      <a:pt x="65625" y="92386"/>
                      <a:pt x="70766" y="88920"/>
                    </a:cubicBezTo>
                    <a:cubicBezTo>
                      <a:pt x="75907" y="85454"/>
                      <a:pt x="80211" y="80775"/>
                      <a:pt x="83677" y="74911"/>
                    </a:cubicBezTo>
                    <a:lnTo>
                      <a:pt x="98697" y="85526"/>
                    </a:lnTo>
                    <a:cubicBezTo>
                      <a:pt x="88154" y="103810"/>
                      <a:pt x="72470" y="112952"/>
                      <a:pt x="51645" y="112952"/>
                    </a:cubicBezTo>
                    <a:cubicBezTo>
                      <a:pt x="42041" y="112908"/>
                      <a:pt x="33289" y="110540"/>
                      <a:pt x="25418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90" name="Forma libre: forma 289">
                <a:extLst>
                  <a:ext uri="{FF2B5EF4-FFF2-40B4-BE49-F238E27FC236}">
                    <a16:creationId xmlns:a16="http://schemas.microsoft.com/office/drawing/2014/main" id="{C173E8AF-0ED4-F3DB-8C04-2E2ADD3011DB}"/>
                  </a:ext>
                </a:extLst>
              </p:cNvPr>
              <p:cNvSpPr/>
              <p:nvPr/>
            </p:nvSpPr>
            <p:spPr>
              <a:xfrm>
                <a:off x="-6920418" y="-153048"/>
                <a:ext cx="28826" cy="150962"/>
              </a:xfrm>
              <a:custGeom>
                <a:avLst/>
                <a:gdLst>
                  <a:gd name="connsiteX0" fmla="*/ 4304 w 28826"/>
                  <a:gd name="connsiteY0" fmla="*/ 23613 h 150962"/>
                  <a:gd name="connsiteX1" fmla="*/ 0 w 28826"/>
                  <a:gd name="connsiteY1" fmla="*/ 13604 h 150962"/>
                  <a:gd name="connsiteX2" fmla="*/ 4203 w 28826"/>
                  <a:gd name="connsiteY2" fmla="*/ 4000 h 150962"/>
                  <a:gd name="connsiteX3" fmla="*/ 14413 w 28826"/>
                  <a:gd name="connsiteY3" fmla="*/ 0 h 150962"/>
                  <a:gd name="connsiteX4" fmla="*/ 24523 w 28826"/>
                  <a:gd name="connsiteY4" fmla="*/ 4000 h 150962"/>
                  <a:gd name="connsiteX5" fmla="*/ 28826 w 28826"/>
                  <a:gd name="connsiteY5" fmla="*/ 13604 h 150962"/>
                  <a:gd name="connsiteX6" fmla="*/ 24725 w 28826"/>
                  <a:gd name="connsiteY6" fmla="*/ 23613 h 150962"/>
                  <a:gd name="connsiteX7" fmla="*/ 14615 w 28826"/>
                  <a:gd name="connsiteY7" fmla="*/ 27613 h 150962"/>
                  <a:gd name="connsiteX8" fmla="*/ 4304 w 28826"/>
                  <a:gd name="connsiteY8" fmla="*/ 23613 h 150962"/>
                  <a:gd name="connsiteX9" fmla="*/ 3611 w 28826"/>
                  <a:gd name="connsiteY9" fmla="*/ 43644 h 150962"/>
                  <a:gd name="connsiteX10" fmla="*/ 25230 w 28826"/>
                  <a:gd name="connsiteY10" fmla="*/ 43644 h 150962"/>
                  <a:gd name="connsiteX11" fmla="*/ 25230 w 28826"/>
                  <a:gd name="connsiteY11" fmla="*/ 150963 h 150962"/>
                  <a:gd name="connsiteX12" fmla="*/ 3611 w 28826"/>
                  <a:gd name="connsiteY12" fmla="*/ 150963 h 150962"/>
                  <a:gd name="connsiteX13" fmla="*/ 3611 w 28826"/>
                  <a:gd name="connsiteY13" fmla="*/ 43644 h 1509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62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8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1" y="26285"/>
                      <a:pt x="18616" y="27613"/>
                      <a:pt x="14615" y="27613"/>
                    </a:cubicBezTo>
                    <a:cubicBezTo>
                      <a:pt x="10615" y="27628"/>
                      <a:pt x="7178" y="26285"/>
                      <a:pt x="4304" y="23613"/>
                    </a:cubicBezTo>
                    <a:close/>
                    <a:moveTo>
                      <a:pt x="3611" y="43644"/>
                    </a:moveTo>
                    <a:lnTo>
                      <a:pt x="25230" y="43644"/>
                    </a:lnTo>
                    <a:lnTo>
                      <a:pt x="25230" y="150963"/>
                    </a:lnTo>
                    <a:lnTo>
                      <a:pt x="3611" y="150963"/>
                    </a:lnTo>
                    <a:lnTo>
                      <a:pt x="3611" y="4364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95" name="Forma libre: forma 294">
                <a:extLst>
                  <a:ext uri="{FF2B5EF4-FFF2-40B4-BE49-F238E27FC236}">
                    <a16:creationId xmlns:a16="http://schemas.microsoft.com/office/drawing/2014/main" id="{653917C2-5E27-DE0D-B5A6-EE9068CFD725}"/>
                  </a:ext>
                </a:extLst>
              </p:cNvPr>
              <p:cNvSpPr/>
              <p:nvPr/>
            </p:nvSpPr>
            <p:spPr>
              <a:xfrm>
                <a:off x="-6879821" y="-112206"/>
                <a:ext cx="103304" cy="112908"/>
              </a:xfrm>
              <a:custGeom>
                <a:avLst/>
                <a:gdLst>
                  <a:gd name="connsiteX0" fmla="*/ 24739 w 103304"/>
                  <a:gd name="connsiteY0" fmla="*/ 105702 h 112908"/>
                  <a:gd name="connsiteX1" fmla="*/ 6513 w 103304"/>
                  <a:gd name="connsiteY1" fmla="*/ 85584 h 112908"/>
                  <a:gd name="connsiteX2" fmla="*/ 0 w 103304"/>
                  <a:gd name="connsiteY2" fmla="*/ 56454 h 112908"/>
                  <a:gd name="connsiteX3" fmla="*/ 6600 w 103304"/>
                  <a:gd name="connsiteY3" fmla="*/ 27223 h 112908"/>
                  <a:gd name="connsiteX4" fmla="*/ 25115 w 103304"/>
                  <a:gd name="connsiteY4" fmla="*/ 7207 h 112908"/>
                  <a:gd name="connsiteX5" fmla="*/ 52237 w 103304"/>
                  <a:gd name="connsiteY5" fmla="*/ 0 h 112908"/>
                  <a:gd name="connsiteX6" fmla="*/ 78868 w 103304"/>
                  <a:gd name="connsiteY6" fmla="*/ 7308 h 112908"/>
                  <a:gd name="connsiteX7" fmla="*/ 96892 w 103304"/>
                  <a:gd name="connsiteY7" fmla="*/ 27425 h 112908"/>
                  <a:gd name="connsiteX8" fmla="*/ 103304 w 103304"/>
                  <a:gd name="connsiteY8" fmla="*/ 56252 h 112908"/>
                  <a:gd name="connsiteX9" fmla="*/ 96704 w 103304"/>
                  <a:gd name="connsiteY9" fmla="*/ 84977 h 112908"/>
                  <a:gd name="connsiteX10" fmla="*/ 78290 w 103304"/>
                  <a:gd name="connsiteY10" fmla="*/ 105398 h 112908"/>
                  <a:gd name="connsiteX11" fmla="*/ 51457 w 103304"/>
                  <a:gd name="connsiteY11" fmla="*/ 112908 h 112908"/>
                  <a:gd name="connsiteX12" fmla="*/ 24739 w 103304"/>
                  <a:gd name="connsiteY12" fmla="*/ 105702 h 112908"/>
                  <a:gd name="connsiteX13" fmla="*/ 29043 w 103304"/>
                  <a:gd name="connsiteY13" fmla="*/ 83374 h 112908"/>
                  <a:gd name="connsiteX14" fmla="*/ 51674 w 103304"/>
                  <a:gd name="connsiteY14" fmla="*/ 94090 h 112908"/>
                  <a:gd name="connsiteX15" fmla="*/ 74203 w 103304"/>
                  <a:gd name="connsiteY15" fmla="*/ 83374 h 112908"/>
                  <a:gd name="connsiteX16" fmla="*/ 82508 w 103304"/>
                  <a:gd name="connsiteY16" fmla="*/ 56440 h 112908"/>
                  <a:gd name="connsiteX17" fmla="*/ 74507 w 103304"/>
                  <a:gd name="connsiteY17" fmla="*/ 29505 h 112908"/>
                  <a:gd name="connsiteX18" fmla="*/ 52078 w 103304"/>
                  <a:gd name="connsiteY18" fmla="*/ 18789 h 112908"/>
                  <a:gd name="connsiteX19" fmla="*/ 29158 w 103304"/>
                  <a:gd name="connsiteY19" fmla="*/ 29505 h 112908"/>
                  <a:gd name="connsiteX20" fmla="*/ 20854 w 103304"/>
                  <a:gd name="connsiteY20" fmla="*/ 56440 h 112908"/>
                  <a:gd name="connsiteX21" fmla="*/ 29043 w 103304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4" h="112908">
                    <a:moveTo>
                      <a:pt x="24739" y="105702"/>
                    </a:moveTo>
                    <a:cubicBezTo>
                      <a:pt x="16926" y="100892"/>
                      <a:pt x="10860" y="94191"/>
                      <a:pt x="6513" y="85584"/>
                    </a:cubicBezTo>
                    <a:cubicBezTo>
                      <a:pt x="2181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5" y="18688"/>
                      <a:pt x="17172" y="12001"/>
                      <a:pt x="25115" y="7207"/>
                    </a:cubicBezTo>
                    <a:cubicBezTo>
                      <a:pt x="33058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7" y="35975"/>
                      <a:pt x="103304" y="45579"/>
                      <a:pt x="103304" y="56252"/>
                    </a:cubicBezTo>
                    <a:cubicBezTo>
                      <a:pt x="103304" y="66795"/>
                      <a:pt x="101109" y="76370"/>
                      <a:pt x="96704" y="84977"/>
                    </a:cubicBezTo>
                    <a:cubicBezTo>
                      <a:pt x="92299" y="93585"/>
                      <a:pt x="86161" y="100387"/>
                      <a:pt x="78290" y="105398"/>
                    </a:cubicBezTo>
                    <a:cubicBezTo>
                      <a:pt x="70420" y="110410"/>
                      <a:pt x="61465" y="112908"/>
                      <a:pt x="51457" y="112908"/>
                    </a:cubicBezTo>
                    <a:cubicBezTo>
                      <a:pt x="41449" y="112908"/>
                      <a:pt x="32538" y="110511"/>
                      <a:pt x="24739" y="105702"/>
                    </a:cubicBezTo>
                    <a:close/>
                    <a:moveTo>
                      <a:pt x="29043" y="83374"/>
                    </a:moveTo>
                    <a:cubicBezTo>
                      <a:pt x="34516" y="90523"/>
                      <a:pt x="42055" y="94090"/>
                      <a:pt x="51674" y="94090"/>
                    </a:cubicBezTo>
                    <a:cubicBezTo>
                      <a:pt x="61148" y="94090"/>
                      <a:pt x="68658" y="90523"/>
                      <a:pt x="74203" y="83374"/>
                    </a:cubicBezTo>
                    <a:cubicBezTo>
                      <a:pt x="79735" y="76240"/>
                      <a:pt x="82508" y="67257"/>
                      <a:pt x="82508" y="56440"/>
                    </a:cubicBezTo>
                    <a:cubicBezTo>
                      <a:pt x="82508" y="45623"/>
                      <a:pt x="79836" y="36654"/>
                      <a:pt x="74507" y="29505"/>
                    </a:cubicBezTo>
                    <a:cubicBezTo>
                      <a:pt x="69163" y="22371"/>
                      <a:pt x="61697" y="18789"/>
                      <a:pt x="52078" y="18789"/>
                    </a:cubicBezTo>
                    <a:cubicBezTo>
                      <a:pt x="42330" y="18789"/>
                      <a:pt x="34690" y="22356"/>
                      <a:pt x="29158" y="29505"/>
                    </a:cubicBezTo>
                    <a:cubicBezTo>
                      <a:pt x="23613" y="36640"/>
                      <a:pt x="20854" y="45623"/>
                      <a:pt x="20854" y="56440"/>
                    </a:cubicBezTo>
                    <a:cubicBezTo>
                      <a:pt x="20825" y="67257"/>
                      <a:pt x="23569" y="76240"/>
                      <a:pt x="29043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96" name="Forma libre: forma 295">
                <a:extLst>
                  <a:ext uri="{FF2B5EF4-FFF2-40B4-BE49-F238E27FC236}">
                    <a16:creationId xmlns:a16="http://schemas.microsoft.com/office/drawing/2014/main" id="{33C668BA-7A97-14ED-CA51-C1C39C6F174A}"/>
                  </a:ext>
                </a:extLst>
              </p:cNvPr>
              <p:cNvSpPr/>
              <p:nvPr/>
            </p:nvSpPr>
            <p:spPr>
              <a:xfrm>
                <a:off x="-6768459" y="-112206"/>
                <a:ext cx="87648" cy="112749"/>
              </a:xfrm>
              <a:custGeom>
                <a:avLst/>
                <a:gdLst>
                  <a:gd name="connsiteX0" fmla="*/ 19425 w 87648"/>
                  <a:gd name="connsiteY0" fmla="*/ 106106 h 112749"/>
                  <a:gd name="connsiteX1" fmla="*/ 0 w 87648"/>
                  <a:gd name="connsiteY1" fmla="*/ 85685 h 112749"/>
                  <a:gd name="connsiteX2" fmla="*/ 15410 w 87648"/>
                  <a:gd name="connsiteY2" fmla="*/ 75474 h 112749"/>
                  <a:gd name="connsiteX3" fmla="*/ 29317 w 87648"/>
                  <a:gd name="connsiteY3" fmla="*/ 89584 h 112749"/>
                  <a:gd name="connsiteX4" fmla="*/ 47630 w 87648"/>
                  <a:gd name="connsiteY4" fmla="*/ 94090 h 112749"/>
                  <a:gd name="connsiteX5" fmla="*/ 62448 w 87648"/>
                  <a:gd name="connsiteY5" fmla="*/ 90682 h 112749"/>
                  <a:gd name="connsiteX6" fmla="*/ 67849 w 87648"/>
                  <a:gd name="connsiteY6" fmla="*/ 82074 h 112749"/>
                  <a:gd name="connsiteX7" fmla="*/ 61841 w 87648"/>
                  <a:gd name="connsiteY7" fmla="*/ 73568 h 112749"/>
                  <a:gd name="connsiteX8" fmla="*/ 44019 w 87648"/>
                  <a:gd name="connsiteY8" fmla="*/ 66260 h 112749"/>
                  <a:gd name="connsiteX9" fmla="*/ 24797 w 87648"/>
                  <a:gd name="connsiteY9" fmla="*/ 59054 h 112749"/>
                  <a:gd name="connsiteX10" fmla="*/ 11785 w 87648"/>
                  <a:gd name="connsiteY10" fmla="*/ 48944 h 112749"/>
                  <a:gd name="connsiteX11" fmla="*/ 6181 w 87648"/>
                  <a:gd name="connsiteY11" fmla="*/ 31426 h 112749"/>
                  <a:gd name="connsiteX12" fmla="*/ 11481 w 87648"/>
                  <a:gd name="connsiteY12" fmla="*/ 15410 h 112749"/>
                  <a:gd name="connsiteX13" fmla="*/ 25389 w 87648"/>
                  <a:gd name="connsiteY13" fmla="*/ 4102 h 112749"/>
                  <a:gd name="connsiteX14" fmla="*/ 43413 w 87648"/>
                  <a:gd name="connsiteY14" fmla="*/ 0 h 112749"/>
                  <a:gd name="connsiteX15" fmla="*/ 70347 w 87648"/>
                  <a:gd name="connsiteY15" fmla="*/ 7611 h 112749"/>
                  <a:gd name="connsiteX16" fmla="*/ 86667 w 87648"/>
                  <a:gd name="connsiteY16" fmla="*/ 27238 h 112749"/>
                  <a:gd name="connsiteX17" fmla="*/ 69856 w 87648"/>
                  <a:gd name="connsiteY17" fmla="*/ 35845 h 112749"/>
                  <a:gd name="connsiteX18" fmla="*/ 58548 w 87648"/>
                  <a:gd name="connsiteY18" fmla="*/ 23440 h 112749"/>
                  <a:gd name="connsiteX19" fmla="*/ 43427 w 87648"/>
                  <a:gd name="connsiteY19" fmla="*/ 19035 h 112749"/>
                  <a:gd name="connsiteX20" fmla="*/ 31209 w 87648"/>
                  <a:gd name="connsiteY20" fmla="*/ 22544 h 112749"/>
                  <a:gd name="connsiteX21" fmla="*/ 26804 w 87648"/>
                  <a:gd name="connsiteY21" fmla="*/ 31455 h 112749"/>
                  <a:gd name="connsiteX22" fmla="*/ 30011 w 87648"/>
                  <a:gd name="connsiteY22" fmla="*/ 39066 h 112749"/>
                  <a:gd name="connsiteX23" fmla="*/ 38011 w 87648"/>
                  <a:gd name="connsiteY23" fmla="*/ 44077 h 112749"/>
                  <a:gd name="connsiteX24" fmla="*/ 52627 w 87648"/>
                  <a:gd name="connsiteY24" fmla="*/ 49276 h 112749"/>
                  <a:gd name="connsiteX25" fmla="*/ 69842 w 87648"/>
                  <a:gd name="connsiteY25" fmla="*/ 56079 h 112749"/>
                  <a:gd name="connsiteX26" fmla="*/ 82248 w 87648"/>
                  <a:gd name="connsiteY26" fmla="*/ 65986 h 112749"/>
                  <a:gd name="connsiteX27" fmla="*/ 87649 w 87648"/>
                  <a:gd name="connsiteY27" fmla="*/ 82710 h 112749"/>
                  <a:gd name="connsiteX28" fmla="*/ 82147 w 87648"/>
                  <a:gd name="connsiteY28" fmla="*/ 98726 h 112749"/>
                  <a:gd name="connsiteX29" fmla="*/ 67430 w 87648"/>
                  <a:gd name="connsiteY29" fmla="*/ 109139 h 112749"/>
                  <a:gd name="connsiteX30" fmla="*/ 47413 w 87648"/>
                  <a:gd name="connsiteY30" fmla="*/ 112749 h 112749"/>
                  <a:gd name="connsiteX31" fmla="*/ 19425 w 87648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48" h="112749">
                    <a:moveTo>
                      <a:pt x="19425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7"/>
                      <a:pt x="23656" y="86580"/>
                      <a:pt x="29317" y="89584"/>
                    </a:cubicBezTo>
                    <a:cubicBezTo>
                      <a:pt x="34993" y="92588"/>
                      <a:pt x="41102" y="94090"/>
                      <a:pt x="47630" y="94090"/>
                    </a:cubicBezTo>
                    <a:cubicBezTo>
                      <a:pt x="53898" y="94090"/>
                      <a:pt x="58837" y="92964"/>
                      <a:pt x="62448" y="90682"/>
                    </a:cubicBezTo>
                    <a:cubicBezTo>
                      <a:pt x="66058" y="88415"/>
                      <a:pt x="67849" y="85541"/>
                      <a:pt x="67849" y="82074"/>
                    </a:cubicBezTo>
                    <a:cubicBezTo>
                      <a:pt x="67849" y="78738"/>
                      <a:pt x="65841" y="75908"/>
                      <a:pt x="61841" y="73568"/>
                    </a:cubicBezTo>
                    <a:cubicBezTo>
                      <a:pt x="57840" y="71228"/>
                      <a:pt x="51890" y="68802"/>
                      <a:pt x="44019" y="66260"/>
                    </a:cubicBezTo>
                    <a:cubicBezTo>
                      <a:pt x="36149" y="63733"/>
                      <a:pt x="29736" y="61321"/>
                      <a:pt x="24797" y="59054"/>
                    </a:cubicBezTo>
                    <a:cubicBezTo>
                      <a:pt x="19858" y="56786"/>
                      <a:pt x="15525" y="53421"/>
                      <a:pt x="11785" y="48944"/>
                    </a:cubicBezTo>
                    <a:cubicBezTo>
                      <a:pt x="8044" y="44482"/>
                      <a:pt x="6181" y="38633"/>
                      <a:pt x="6181" y="31426"/>
                    </a:cubicBezTo>
                    <a:cubicBezTo>
                      <a:pt x="6181" y="25548"/>
                      <a:pt x="7943" y="20219"/>
                      <a:pt x="11481" y="15410"/>
                    </a:cubicBezTo>
                    <a:cubicBezTo>
                      <a:pt x="15020" y="10601"/>
                      <a:pt x="19656" y="6831"/>
                      <a:pt x="25389" y="4102"/>
                    </a:cubicBezTo>
                    <a:cubicBezTo>
                      <a:pt x="31123" y="1372"/>
                      <a:pt x="37131" y="0"/>
                      <a:pt x="43413" y="0"/>
                    </a:cubicBezTo>
                    <a:cubicBezTo>
                      <a:pt x="53696" y="0"/>
                      <a:pt x="62664" y="2542"/>
                      <a:pt x="70347" y="7611"/>
                    </a:cubicBezTo>
                    <a:cubicBezTo>
                      <a:pt x="78016" y="12680"/>
                      <a:pt x="83461" y="19222"/>
                      <a:pt x="86667" y="27238"/>
                    </a:cubicBezTo>
                    <a:lnTo>
                      <a:pt x="69856" y="35845"/>
                    </a:lnTo>
                    <a:cubicBezTo>
                      <a:pt x="67314" y="30502"/>
                      <a:pt x="63545" y="26371"/>
                      <a:pt x="58548" y="23440"/>
                    </a:cubicBezTo>
                    <a:cubicBezTo>
                      <a:pt x="53537" y="20508"/>
                      <a:pt x="48496" y="19035"/>
                      <a:pt x="43427" y="19035"/>
                    </a:cubicBezTo>
                    <a:cubicBezTo>
                      <a:pt x="38228" y="19035"/>
                      <a:pt x="34156" y="20204"/>
                      <a:pt x="31209" y="22544"/>
                    </a:cubicBezTo>
                    <a:cubicBezTo>
                      <a:pt x="28278" y="24884"/>
                      <a:pt x="26804" y="27844"/>
                      <a:pt x="26804" y="31455"/>
                    </a:cubicBezTo>
                    <a:cubicBezTo>
                      <a:pt x="26804" y="34531"/>
                      <a:pt x="27873" y="37058"/>
                      <a:pt x="30011" y="39066"/>
                    </a:cubicBezTo>
                    <a:cubicBezTo>
                      <a:pt x="32148" y="41073"/>
                      <a:pt x="34820" y="42734"/>
                      <a:pt x="38011" y="44077"/>
                    </a:cubicBezTo>
                    <a:cubicBezTo>
                      <a:pt x="41218" y="45420"/>
                      <a:pt x="46085" y="47153"/>
                      <a:pt x="52627" y="49276"/>
                    </a:cubicBezTo>
                    <a:cubicBezTo>
                      <a:pt x="59429" y="51544"/>
                      <a:pt x="65177" y="53811"/>
                      <a:pt x="69842" y="56079"/>
                    </a:cubicBezTo>
                    <a:cubicBezTo>
                      <a:pt x="74507" y="58346"/>
                      <a:pt x="78651" y="61653"/>
                      <a:pt x="82248" y="65986"/>
                    </a:cubicBezTo>
                    <a:cubicBezTo>
                      <a:pt x="85858" y="70319"/>
                      <a:pt x="87649" y="75893"/>
                      <a:pt x="87649" y="82710"/>
                    </a:cubicBezTo>
                    <a:cubicBezTo>
                      <a:pt x="87649" y="88848"/>
                      <a:pt x="85815" y="94191"/>
                      <a:pt x="82147" y="98726"/>
                    </a:cubicBezTo>
                    <a:cubicBezTo>
                      <a:pt x="78478" y="103261"/>
                      <a:pt x="73568" y="106741"/>
                      <a:pt x="67430" y="109139"/>
                    </a:cubicBezTo>
                    <a:cubicBezTo>
                      <a:pt x="61292" y="111536"/>
                      <a:pt x="54620" y="112749"/>
                      <a:pt x="47413" y="112749"/>
                    </a:cubicBezTo>
                    <a:cubicBezTo>
                      <a:pt x="37304" y="112706"/>
                      <a:pt x="27960" y="110511"/>
                      <a:pt x="19425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291" name="Gráfico 32">
              <a:extLst>
                <a:ext uri="{FF2B5EF4-FFF2-40B4-BE49-F238E27FC236}">
                  <a16:creationId xmlns:a16="http://schemas.microsoft.com/office/drawing/2014/main" id="{A196003B-216E-FDE8-B005-0B78BE5BBF83}"/>
                </a:ext>
              </a:extLst>
            </p:cNvPr>
            <p:cNvGrpSpPr/>
            <p:nvPr/>
          </p:nvGrpSpPr>
          <p:grpSpPr>
            <a:xfrm>
              <a:off x="-8718731" y="-378518"/>
              <a:ext cx="381906" cy="381935"/>
              <a:chOff x="-8718731" y="-378518"/>
              <a:chExt cx="381906" cy="381935"/>
            </a:xfrm>
          </p:grpSpPr>
          <p:sp>
            <p:nvSpPr>
              <p:cNvPr id="292" name="Forma libre: forma 291">
                <a:extLst>
                  <a:ext uri="{FF2B5EF4-FFF2-40B4-BE49-F238E27FC236}">
                    <a16:creationId xmlns:a16="http://schemas.microsoft.com/office/drawing/2014/main" id="{F56BB627-8711-F1D5-11E1-2E13EBEBD24E}"/>
                  </a:ext>
                </a:extLst>
              </p:cNvPr>
              <p:cNvSpPr/>
              <p:nvPr/>
            </p:nvSpPr>
            <p:spPr>
              <a:xfrm>
                <a:off x="-8430713" y="-378518"/>
                <a:ext cx="93887" cy="381891"/>
              </a:xfrm>
              <a:custGeom>
                <a:avLst/>
                <a:gdLst>
                  <a:gd name="connsiteX0" fmla="*/ 93888 w 93887"/>
                  <a:gd name="connsiteY0" fmla="*/ 57739 h 381891"/>
                  <a:gd name="connsiteX1" fmla="*/ 36149 w 93887"/>
                  <a:gd name="connsiteY1" fmla="*/ 0 h 381891"/>
                  <a:gd name="connsiteX2" fmla="*/ 0 w 93887"/>
                  <a:gd name="connsiteY2" fmla="*/ 0 h 381891"/>
                  <a:gd name="connsiteX3" fmla="*/ 0 w 93887"/>
                  <a:gd name="connsiteY3" fmla="*/ 52786 h 381891"/>
                  <a:gd name="connsiteX4" fmla="*/ 36149 w 93887"/>
                  <a:gd name="connsiteY4" fmla="*/ 52786 h 381891"/>
                  <a:gd name="connsiteX5" fmla="*/ 41102 w 93887"/>
                  <a:gd name="connsiteY5" fmla="*/ 57739 h 381891"/>
                  <a:gd name="connsiteX6" fmla="*/ 41102 w 93887"/>
                  <a:gd name="connsiteY6" fmla="*/ 104748 h 381891"/>
                  <a:gd name="connsiteX7" fmla="*/ 36149 w 93887"/>
                  <a:gd name="connsiteY7" fmla="*/ 109702 h 381891"/>
                  <a:gd name="connsiteX8" fmla="*/ 0 w 93887"/>
                  <a:gd name="connsiteY8" fmla="*/ 109702 h 381891"/>
                  <a:gd name="connsiteX9" fmla="*/ 0 w 93887"/>
                  <a:gd name="connsiteY9" fmla="*/ 162488 h 381891"/>
                  <a:gd name="connsiteX10" fmla="*/ 36149 w 93887"/>
                  <a:gd name="connsiteY10" fmla="*/ 162488 h 381891"/>
                  <a:gd name="connsiteX11" fmla="*/ 41102 w 93887"/>
                  <a:gd name="connsiteY11" fmla="*/ 167441 h 381891"/>
                  <a:gd name="connsiteX12" fmla="*/ 41102 w 93887"/>
                  <a:gd name="connsiteY12" fmla="*/ 214450 h 381891"/>
                  <a:gd name="connsiteX13" fmla="*/ 36149 w 93887"/>
                  <a:gd name="connsiteY13" fmla="*/ 219404 h 381891"/>
                  <a:gd name="connsiteX14" fmla="*/ 0 w 93887"/>
                  <a:gd name="connsiteY14" fmla="*/ 219404 h 381891"/>
                  <a:gd name="connsiteX15" fmla="*/ 0 w 93887"/>
                  <a:gd name="connsiteY15" fmla="*/ 272190 h 381891"/>
                  <a:gd name="connsiteX16" fmla="*/ 36149 w 93887"/>
                  <a:gd name="connsiteY16" fmla="*/ 272190 h 381891"/>
                  <a:gd name="connsiteX17" fmla="*/ 41102 w 93887"/>
                  <a:gd name="connsiteY17" fmla="*/ 277143 h 381891"/>
                  <a:gd name="connsiteX18" fmla="*/ 41102 w 93887"/>
                  <a:gd name="connsiteY18" fmla="*/ 329106 h 381891"/>
                  <a:gd name="connsiteX19" fmla="*/ 0 w 93887"/>
                  <a:gd name="connsiteY19" fmla="*/ 329106 h 381891"/>
                  <a:gd name="connsiteX20" fmla="*/ 0 w 93887"/>
                  <a:gd name="connsiteY20" fmla="*/ 381892 h 381891"/>
                  <a:gd name="connsiteX21" fmla="*/ 93888 w 93887"/>
                  <a:gd name="connsiteY21" fmla="*/ 381892 h 381891"/>
                  <a:gd name="connsiteX22" fmla="*/ 93888 w 93887"/>
                  <a:gd name="connsiteY22" fmla="*/ 277129 h 381891"/>
                  <a:gd name="connsiteX23" fmla="*/ 84529 w 93887"/>
                  <a:gd name="connsiteY23" fmla="*/ 245790 h 381891"/>
                  <a:gd name="connsiteX24" fmla="*/ 93888 w 93887"/>
                  <a:gd name="connsiteY24" fmla="*/ 214436 h 381891"/>
                  <a:gd name="connsiteX25" fmla="*/ 93888 w 93887"/>
                  <a:gd name="connsiteY25" fmla="*/ 167412 h 381891"/>
                  <a:gd name="connsiteX26" fmla="*/ 84529 w 93887"/>
                  <a:gd name="connsiteY26" fmla="*/ 136073 h 381891"/>
                  <a:gd name="connsiteX27" fmla="*/ 93888 w 93887"/>
                  <a:gd name="connsiteY27" fmla="*/ 104720 h 381891"/>
                  <a:gd name="connsiteX28" fmla="*/ 93888 w 93887"/>
                  <a:gd name="connsiteY28" fmla="*/ 57739 h 3818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93887" h="381891">
                    <a:moveTo>
                      <a:pt x="93888" y="57739"/>
                    </a:moveTo>
                    <a:cubicBezTo>
                      <a:pt x="93888" y="25895"/>
                      <a:pt x="67979" y="0"/>
                      <a:pt x="36149" y="0"/>
                    </a:cubicBezTo>
                    <a:lnTo>
                      <a:pt x="0" y="0"/>
                    </a:lnTo>
                    <a:lnTo>
                      <a:pt x="0" y="52786"/>
                    </a:lnTo>
                    <a:lnTo>
                      <a:pt x="36149" y="52786"/>
                    </a:lnTo>
                    <a:cubicBezTo>
                      <a:pt x="38878" y="52786"/>
                      <a:pt x="41102" y="55010"/>
                      <a:pt x="41102" y="57739"/>
                    </a:cubicBezTo>
                    <a:lnTo>
                      <a:pt x="41102" y="104748"/>
                    </a:lnTo>
                    <a:cubicBezTo>
                      <a:pt x="41102" y="107478"/>
                      <a:pt x="38878" y="109702"/>
                      <a:pt x="36149" y="109702"/>
                    </a:cubicBezTo>
                    <a:lnTo>
                      <a:pt x="0" y="109702"/>
                    </a:lnTo>
                    <a:lnTo>
                      <a:pt x="0" y="162488"/>
                    </a:lnTo>
                    <a:lnTo>
                      <a:pt x="36149" y="162488"/>
                    </a:lnTo>
                    <a:cubicBezTo>
                      <a:pt x="38878" y="162488"/>
                      <a:pt x="41102" y="164712"/>
                      <a:pt x="41102" y="167441"/>
                    </a:cubicBezTo>
                    <a:lnTo>
                      <a:pt x="41102" y="214450"/>
                    </a:lnTo>
                    <a:cubicBezTo>
                      <a:pt x="41102" y="217180"/>
                      <a:pt x="38878" y="219404"/>
                      <a:pt x="36149" y="219404"/>
                    </a:cubicBezTo>
                    <a:lnTo>
                      <a:pt x="0" y="219404"/>
                    </a:lnTo>
                    <a:lnTo>
                      <a:pt x="0" y="272190"/>
                    </a:lnTo>
                    <a:lnTo>
                      <a:pt x="36149" y="272190"/>
                    </a:lnTo>
                    <a:cubicBezTo>
                      <a:pt x="38878" y="272190"/>
                      <a:pt x="41102" y="274414"/>
                      <a:pt x="41102" y="277143"/>
                    </a:cubicBezTo>
                    <a:lnTo>
                      <a:pt x="41102" y="329106"/>
                    </a:lnTo>
                    <a:lnTo>
                      <a:pt x="0" y="329106"/>
                    </a:lnTo>
                    <a:lnTo>
                      <a:pt x="0" y="381892"/>
                    </a:lnTo>
                    <a:lnTo>
                      <a:pt x="93888" y="381892"/>
                    </a:lnTo>
                    <a:lnTo>
                      <a:pt x="93888" y="277129"/>
                    </a:lnTo>
                    <a:cubicBezTo>
                      <a:pt x="93874" y="265922"/>
                      <a:pt x="90653" y="255134"/>
                      <a:pt x="84529" y="245790"/>
                    </a:cubicBezTo>
                    <a:cubicBezTo>
                      <a:pt x="90638" y="236460"/>
                      <a:pt x="93874" y="225672"/>
                      <a:pt x="93888" y="214436"/>
                    </a:cubicBezTo>
                    <a:lnTo>
                      <a:pt x="93888" y="167412"/>
                    </a:lnTo>
                    <a:cubicBezTo>
                      <a:pt x="93874" y="156205"/>
                      <a:pt x="90653" y="145403"/>
                      <a:pt x="84529" y="136073"/>
                    </a:cubicBezTo>
                    <a:cubicBezTo>
                      <a:pt x="90638" y="126744"/>
                      <a:pt x="93874" y="115955"/>
                      <a:pt x="93888" y="104720"/>
                    </a:cubicBezTo>
                    <a:lnTo>
                      <a:pt x="93888" y="57739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93" name="Forma libre: forma 292">
                <a:extLst>
                  <a:ext uri="{FF2B5EF4-FFF2-40B4-BE49-F238E27FC236}">
                    <a16:creationId xmlns:a16="http://schemas.microsoft.com/office/drawing/2014/main" id="{637D4321-CC8A-999B-C6D7-E27BADA258B1}"/>
                  </a:ext>
                </a:extLst>
              </p:cNvPr>
              <p:cNvSpPr/>
              <p:nvPr/>
            </p:nvSpPr>
            <p:spPr>
              <a:xfrm>
                <a:off x="-8718731" y="-378518"/>
                <a:ext cx="256924" cy="381935"/>
              </a:xfrm>
              <a:custGeom>
                <a:avLst/>
                <a:gdLst>
                  <a:gd name="connsiteX0" fmla="*/ 57739 w 256924"/>
                  <a:gd name="connsiteY0" fmla="*/ 52786 h 381935"/>
                  <a:gd name="connsiteX1" fmla="*/ 256925 w 256924"/>
                  <a:gd name="connsiteY1" fmla="*/ 52786 h 381935"/>
                  <a:gd name="connsiteX2" fmla="*/ 256925 w 256924"/>
                  <a:gd name="connsiteY2" fmla="*/ 0 h 381935"/>
                  <a:gd name="connsiteX3" fmla="*/ 57739 w 256924"/>
                  <a:gd name="connsiteY3" fmla="*/ 0 h 381935"/>
                  <a:gd name="connsiteX4" fmla="*/ 0 w 256924"/>
                  <a:gd name="connsiteY4" fmla="*/ 57739 h 381935"/>
                  <a:gd name="connsiteX5" fmla="*/ 0 w 256924"/>
                  <a:gd name="connsiteY5" fmla="*/ 104763 h 381935"/>
                  <a:gd name="connsiteX6" fmla="*/ 9344 w 256924"/>
                  <a:gd name="connsiteY6" fmla="*/ 136102 h 381935"/>
                  <a:gd name="connsiteX7" fmla="*/ 0 w 256924"/>
                  <a:gd name="connsiteY7" fmla="*/ 167456 h 381935"/>
                  <a:gd name="connsiteX8" fmla="*/ 0 w 256924"/>
                  <a:gd name="connsiteY8" fmla="*/ 214479 h 381935"/>
                  <a:gd name="connsiteX9" fmla="*/ 9344 w 256924"/>
                  <a:gd name="connsiteY9" fmla="*/ 245819 h 381935"/>
                  <a:gd name="connsiteX10" fmla="*/ 0 w 256924"/>
                  <a:gd name="connsiteY10" fmla="*/ 277172 h 381935"/>
                  <a:gd name="connsiteX11" fmla="*/ 0 w 256924"/>
                  <a:gd name="connsiteY11" fmla="*/ 381935 h 381935"/>
                  <a:gd name="connsiteX12" fmla="*/ 256925 w 256924"/>
                  <a:gd name="connsiteY12" fmla="*/ 381935 h 381935"/>
                  <a:gd name="connsiteX13" fmla="*/ 256925 w 256924"/>
                  <a:gd name="connsiteY13" fmla="*/ 329149 h 381935"/>
                  <a:gd name="connsiteX14" fmla="*/ 52786 w 256924"/>
                  <a:gd name="connsiteY14" fmla="*/ 329149 h 381935"/>
                  <a:gd name="connsiteX15" fmla="*/ 52786 w 256924"/>
                  <a:gd name="connsiteY15" fmla="*/ 277187 h 381935"/>
                  <a:gd name="connsiteX16" fmla="*/ 56252 w 256924"/>
                  <a:gd name="connsiteY16" fmla="*/ 272464 h 381935"/>
                  <a:gd name="connsiteX17" fmla="*/ 57739 w 256924"/>
                  <a:gd name="connsiteY17" fmla="*/ 272233 h 381935"/>
                  <a:gd name="connsiteX18" fmla="*/ 256925 w 256924"/>
                  <a:gd name="connsiteY18" fmla="*/ 272233 h 381935"/>
                  <a:gd name="connsiteX19" fmla="*/ 256925 w 256924"/>
                  <a:gd name="connsiteY19" fmla="*/ 219447 h 381935"/>
                  <a:gd name="connsiteX20" fmla="*/ 57739 w 256924"/>
                  <a:gd name="connsiteY20" fmla="*/ 219447 h 381935"/>
                  <a:gd name="connsiteX21" fmla="*/ 52786 w 256924"/>
                  <a:gd name="connsiteY21" fmla="*/ 214494 h 381935"/>
                  <a:gd name="connsiteX22" fmla="*/ 52786 w 256924"/>
                  <a:gd name="connsiteY22" fmla="*/ 167456 h 381935"/>
                  <a:gd name="connsiteX23" fmla="*/ 57739 w 256924"/>
                  <a:gd name="connsiteY23" fmla="*/ 162502 h 381935"/>
                  <a:gd name="connsiteX24" fmla="*/ 256925 w 256924"/>
                  <a:gd name="connsiteY24" fmla="*/ 162502 h 381935"/>
                  <a:gd name="connsiteX25" fmla="*/ 256925 w 256924"/>
                  <a:gd name="connsiteY25" fmla="*/ 109716 h 381935"/>
                  <a:gd name="connsiteX26" fmla="*/ 57739 w 256924"/>
                  <a:gd name="connsiteY26" fmla="*/ 109716 h 381935"/>
                  <a:gd name="connsiteX27" fmla="*/ 52786 w 256924"/>
                  <a:gd name="connsiteY27" fmla="*/ 104763 h 381935"/>
                  <a:gd name="connsiteX28" fmla="*/ 52786 w 256924"/>
                  <a:gd name="connsiteY28" fmla="*/ 57754 h 381935"/>
                  <a:gd name="connsiteX29" fmla="*/ 57739 w 256924"/>
                  <a:gd name="connsiteY29" fmla="*/ 52786 h 3819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256924" h="381935">
                    <a:moveTo>
                      <a:pt x="57739" y="52786"/>
                    </a:moveTo>
                    <a:lnTo>
                      <a:pt x="256925" y="52786"/>
                    </a:lnTo>
                    <a:lnTo>
                      <a:pt x="256925" y="0"/>
                    </a:lnTo>
                    <a:lnTo>
                      <a:pt x="57739" y="0"/>
                    </a:lnTo>
                    <a:cubicBezTo>
                      <a:pt x="25895" y="0"/>
                      <a:pt x="0" y="25909"/>
                      <a:pt x="0" y="57739"/>
                    </a:cubicBezTo>
                    <a:lnTo>
                      <a:pt x="0" y="104763"/>
                    </a:lnTo>
                    <a:cubicBezTo>
                      <a:pt x="14" y="115984"/>
                      <a:pt x="3235" y="126772"/>
                      <a:pt x="9344" y="136102"/>
                    </a:cubicBezTo>
                    <a:cubicBezTo>
                      <a:pt x="3235" y="145446"/>
                      <a:pt x="14" y="156249"/>
                      <a:pt x="0" y="167456"/>
                    </a:cubicBezTo>
                    <a:lnTo>
                      <a:pt x="0" y="214479"/>
                    </a:lnTo>
                    <a:cubicBezTo>
                      <a:pt x="14" y="225701"/>
                      <a:pt x="3235" y="236489"/>
                      <a:pt x="9344" y="245819"/>
                    </a:cubicBezTo>
                    <a:cubicBezTo>
                      <a:pt x="3235" y="255162"/>
                      <a:pt x="14" y="265965"/>
                      <a:pt x="0" y="277172"/>
                    </a:cubicBezTo>
                    <a:lnTo>
                      <a:pt x="0" y="381935"/>
                    </a:lnTo>
                    <a:lnTo>
                      <a:pt x="256925" y="381935"/>
                    </a:lnTo>
                    <a:lnTo>
                      <a:pt x="256925" y="329149"/>
                    </a:lnTo>
                    <a:lnTo>
                      <a:pt x="52786" y="329149"/>
                    </a:lnTo>
                    <a:lnTo>
                      <a:pt x="52786" y="277187"/>
                    </a:lnTo>
                    <a:cubicBezTo>
                      <a:pt x="52786" y="275049"/>
                      <a:pt x="54201" y="273129"/>
                      <a:pt x="56252" y="272464"/>
                    </a:cubicBezTo>
                    <a:cubicBezTo>
                      <a:pt x="56714" y="272305"/>
                      <a:pt x="57220" y="272233"/>
                      <a:pt x="57739" y="272233"/>
                    </a:cubicBezTo>
                    <a:lnTo>
                      <a:pt x="256925" y="272233"/>
                    </a:lnTo>
                    <a:lnTo>
                      <a:pt x="256925" y="219447"/>
                    </a:lnTo>
                    <a:lnTo>
                      <a:pt x="57739" y="219447"/>
                    </a:lnTo>
                    <a:cubicBezTo>
                      <a:pt x="55010" y="219447"/>
                      <a:pt x="52786" y="217223"/>
                      <a:pt x="52786" y="214494"/>
                    </a:cubicBezTo>
                    <a:lnTo>
                      <a:pt x="52786" y="167456"/>
                    </a:lnTo>
                    <a:cubicBezTo>
                      <a:pt x="52786" y="164726"/>
                      <a:pt x="55010" y="162502"/>
                      <a:pt x="57739" y="162502"/>
                    </a:cubicBezTo>
                    <a:lnTo>
                      <a:pt x="256925" y="162502"/>
                    </a:lnTo>
                    <a:lnTo>
                      <a:pt x="256925" y="109716"/>
                    </a:lnTo>
                    <a:lnTo>
                      <a:pt x="57739" y="109716"/>
                    </a:lnTo>
                    <a:cubicBezTo>
                      <a:pt x="55010" y="109716"/>
                      <a:pt x="52786" y="107492"/>
                      <a:pt x="52786" y="104763"/>
                    </a:cubicBezTo>
                    <a:lnTo>
                      <a:pt x="52786" y="57754"/>
                    </a:lnTo>
                    <a:cubicBezTo>
                      <a:pt x="52786" y="55010"/>
                      <a:pt x="55010" y="52786"/>
                      <a:pt x="57739" y="527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294" name="Forma libre: forma 293">
              <a:extLst>
                <a:ext uri="{FF2B5EF4-FFF2-40B4-BE49-F238E27FC236}">
                  <a16:creationId xmlns:a16="http://schemas.microsoft.com/office/drawing/2014/main" id="{2E3FE9DA-6C50-012A-6650-7AC0FE6D5481}"/>
                </a:ext>
              </a:extLst>
            </p:cNvPr>
            <p:cNvSpPr/>
            <p:nvPr/>
          </p:nvSpPr>
          <p:spPr>
            <a:xfrm>
              <a:off x="-8696259" y="-129204"/>
              <a:ext cx="2628" cy="418"/>
            </a:xfrm>
            <a:custGeom>
              <a:avLst/>
              <a:gdLst>
                <a:gd name="connsiteX0" fmla="*/ 2628 w 2628"/>
                <a:gd name="connsiteY0" fmla="*/ 0 h 418"/>
                <a:gd name="connsiteX1" fmla="*/ 0 w 2628"/>
                <a:gd name="connsiteY1" fmla="*/ 419 h 418"/>
                <a:gd name="connsiteX2" fmla="*/ 0 w 2628"/>
                <a:gd name="connsiteY2" fmla="*/ 0 h 418"/>
                <a:gd name="connsiteX3" fmla="*/ 2628 w 2628"/>
                <a:gd name="connsiteY3" fmla="*/ 0 h 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28" h="418">
                  <a:moveTo>
                    <a:pt x="2628" y="0"/>
                  </a:moveTo>
                  <a:cubicBezTo>
                    <a:pt x="1719" y="0"/>
                    <a:pt x="823" y="144"/>
                    <a:pt x="0" y="419"/>
                  </a:cubicBezTo>
                  <a:lnTo>
                    <a:pt x="0" y="0"/>
                  </a:lnTo>
                  <a:lnTo>
                    <a:pt x="2628" y="0"/>
                  </a:lnTo>
                  <a:close/>
                </a:path>
              </a:pathLst>
            </a:custGeom>
            <a:solidFill>
              <a:srgbClr val="FFFFFF"/>
            </a:solidFill>
            <a:ln w="14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340" name="Gráfico 32">
            <a:extLst>
              <a:ext uri="{FF2B5EF4-FFF2-40B4-BE49-F238E27FC236}">
                <a16:creationId xmlns:a16="http://schemas.microsoft.com/office/drawing/2014/main" id="{4275A039-B0EC-50DB-8136-6F295C56C41C}"/>
              </a:ext>
            </a:extLst>
          </p:cNvPr>
          <p:cNvGrpSpPr/>
          <p:nvPr/>
        </p:nvGrpSpPr>
        <p:grpSpPr>
          <a:xfrm>
            <a:off x="1529699" y="3992662"/>
            <a:ext cx="2271391" cy="586438"/>
            <a:chOff x="-2147630" y="1489853"/>
            <a:chExt cx="1487533" cy="384058"/>
          </a:xfrm>
        </p:grpSpPr>
        <p:grpSp>
          <p:nvGrpSpPr>
            <p:cNvPr id="341" name="Gráfico 32">
              <a:extLst>
                <a:ext uri="{FF2B5EF4-FFF2-40B4-BE49-F238E27FC236}">
                  <a16:creationId xmlns:a16="http://schemas.microsoft.com/office/drawing/2014/main" id="{01603886-E19F-2A3B-C292-F7CD0C1D07F8}"/>
                </a:ext>
              </a:extLst>
            </p:cNvPr>
            <p:cNvGrpSpPr/>
            <p:nvPr/>
          </p:nvGrpSpPr>
          <p:grpSpPr>
            <a:xfrm>
              <a:off x="-1622950" y="1646650"/>
              <a:ext cx="962853" cy="185999"/>
              <a:chOff x="-1622950" y="1646650"/>
              <a:chExt cx="962853" cy="185999"/>
            </a:xfrm>
            <a:solidFill>
              <a:srgbClr val="FFFFFF"/>
            </a:solidFill>
          </p:grpSpPr>
          <p:sp>
            <p:nvSpPr>
              <p:cNvPr id="342" name="Forma libre: forma 341">
                <a:extLst>
                  <a:ext uri="{FF2B5EF4-FFF2-40B4-BE49-F238E27FC236}">
                    <a16:creationId xmlns:a16="http://schemas.microsoft.com/office/drawing/2014/main" id="{A800A849-2FAE-4E60-5AFB-90900556782A}"/>
                  </a:ext>
                </a:extLst>
              </p:cNvPr>
              <p:cNvSpPr/>
              <p:nvPr/>
            </p:nvSpPr>
            <p:spPr>
              <a:xfrm>
                <a:off x="-1622950" y="1646650"/>
                <a:ext cx="117717" cy="147150"/>
              </a:xfrm>
              <a:custGeom>
                <a:avLst/>
                <a:gdLst>
                  <a:gd name="connsiteX0" fmla="*/ 47847 w 117717"/>
                  <a:gd name="connsiteY0" fmla="*/ 19020 h 147150"/>
                  <a:gd name="connsiteX1" fmla="*/ 0 w 117717"/>
                  <a:gd name="connsiteY1" fmla="*/ 19222 h 147150"/>
                  <a:gd name="connsiteX2" fmla="*/ 0 w 117717"/>
                  <a:gd name="connsiteY2" fmla="*/ 0 h 147150"/>
                  <a:gd name="connsiteX3" fmla="*/ 117718 w 117717"/>
                  <a:gd name="connsiteY3" fmla="*/ 0 h 147150"/>
                  <a:gd name="connsiteX4" fmla="*/ 117718 w 117717"/>
                  <a:gd name="connsiteY4" fmla="*/ 19222 h 147150"/>
                  <a:gd name="connsiteX5" fmla="*/ 69669 w 117717"/>
                  <a:gd name="connsiteY5" fmla="*/ 19020 h 147150"/>
                  <a:gd name="connsiteX6" fmla="*/ 69669 w 117717"/>
                  <a:gd name="connsiteY6" fmla="*/ 147150 h 147150"/>
                  <a:gd name="connsiteX7" fmla="*/ 47847 w 117717"/>
                  <a:gd name="connsiteY7" fmla="*/ 147150 h 147150"/>
                  <a:gd name="connsiteX8" fmla="*/ 47847 w 117717"/>
                  <a:gd name="connsiteY8" fmla="*/ 19020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7717" h="147150">
                    <a:moveTo>
                      <a:pt x="47847" y="19020"/>
                    </a:moveTo>
                    <a:lnTo>
                      <a:pt x="0" y="19222"/>
                    </a:lnTo>
                    <a:lnTo>
                      <a:pt x="0" y="0"/>
                    </a:lnTo>
                    <a:lnTo>
                      <a:pt x="117718" y="0"/>
                    </a:lnTo>
                    <a:lnTo>
                      <a:pt x="117718" y="19222"/>
                    </a:lnTo>
                    <a:lnTo>
                      <a:pt x="69669" y="19020"/>
                    </a:lnTo>
                    <a:lnTo>
                      <a:pt x="69669" y="147150"/>
                    </a:lnTo>
                    <a:lnTo>
                      <a:pt x="47847" y="147150"/>
                    </a:lnTo>
                    <a:lnTo>
                      <a:pt x="47847" y="1902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43" name="Forma libre: forma 342">
                <a:extLst>
                  <a:ext uri="{FF2B5EF4-FFF2-40B4-BE49-F238E27FC236}">
                    <a16:creationId xmlns:a16="http://schemas.microsoft.com/office/drawing/2014/main" id="{B5AC8AD2-5DAF-A3EF-2CAA-7C044BA3F80E}"/>
                  </a:ext>
                </a:extLst>
              </p:cNvPr>
              <p:cNvSpPr/>
              <p:nvPr/>
            </p:nvSpPr>
            <p:spPr>
              <a:xfrm>
                <a:off x="-1510879" y="1686510"/>
                <a:ext cx="56252" cy="107304"/>
              </a:xfrm>
              <a:custGeom>
                <a:avLst/>
                <a:gdLst>
                  <a:gd name="connsiteX0" fmla="*/ 0 w 56252"/>
                  <a:gd name="connsiteY0" fmla="*/ 188 h 107304"/>
                  <a:gd name="connsiteX1" fmla="*/ 19425 w 56252"/>
                  <a:gd name="connsiteY1" fmla="*/ 188 h 107304"/>
                  <a:gd name="connsiteX2" fmla="*/ 19425 w 56252"/>
                  <a:gd name="connsiteY2" fmla="*/ 19814 h 107304"/>
                  <a:gd name="connsiteX3" fmla="*/ 20825 w 56252"/>
                  <a:gd name="connsiteY3" fmla="*/ 19814 h 107304"/>
                  <a:gd name="connsiteX4" fmla="*/ 49450 w 56252"/>
                  <a:gd name="connsiteY4" fmla="*/ 0 h 107304"/>
                  <a:gd name="connsiteX5" fmla="*/ 56252 w 56252"/>
                  <a:gd name="connsiteY5" fmla="*/ 0 h 107304"/>
                  <a:gd name="connsiteX6" fmla="*/ 56252 w 56252"/>
                  <a:gd name="connsiteY6" fmla="*/ 23829 h 107304"/>
                  <a:gd name="connsiteX7" fmla="*/ 42041 w 56252"/>
                  <a:gd name="connsiteY7" fmla="*/ 23829 h 107304"/>
                  <a:gd name="connsiteX8" fmla="*/ 26530 w 56252"/>
                  <a:gd name="connsiteY8" fmla="*/ 29130 h 107304"/>
                  <a:gd name="connsiteX9" fmla="*/ 21822 w 56252"/>
                  <a:gd name="connsiteY9" fmla="*/ 45247 h 107304"/>
                  <a:gd name="connsiteX10" fmla="*/ 21822 w 56252"/>
                  <a:gd name="connsiteY10" fmla="*/ 107305 h 107304"/>
                  <a:gd name="connsiteX11" fmla="*/ 0 w 56252"/>
                  <a:gd name="connsiteY11" fmla="*/ 107305 h 107304"/>
                  <a:gd name="connsiteX12" fmla="*/ 0 w 56252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2" h="107304">
                    <a:moveTo>
                      <a:pt x="0" y="188"/>
                    </a:moveTo>
                    <a:lnTo>
                      <a:pt x="19425" y="188"/>
                    </a:lnTo>
                    <a:lnTo>
                      <a:pt x="19425" y="19814"/>
                    </a:lnTo>
                    <a:lnTo>
                      <a:pt x="20825" y="19814"/>
                    </a:lnTo>
                    <a:cubicBezTo>
                      <a:pt x="24566" y="6600"/>
                      <a:pt x="34112" y="0"/>
                      <a:pt x="49450" y="0"/>
                    </a:cubicBezTo>
                    <a:lnTo>
                      <a:pt x="56252" y="0"/>
                    </a:lnTo>
                    <a:lnTo>
                      <a:pt x="56252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1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44" name="Forma libre: forma 343">
                <a:extLst>
                  <a:ext uri="{FF2B5EF4-FFF2-40B4-BE49-F238E27FC236}">
                    <a16:creationId xmlns:a16="http://schemas.microsoft.com/office/drawing/2014/main" id="{88A627DB-8F09-53FB-5C93-EA08AE46502B}"/>
                  </a:ext>
                </a:extLst>
              </p:cNvPr>
              <p:cNvSpPr/>
              <p:nvPr/>
            </p:nvSpPr>
            <p:spPr>
              <a:xfrm>
                <a:off x="-1450208" y="1683680"/>
                <a:ext cx="100878" cy="112734"/>
              </a:xfrm>
              <a:custGeom>
                <a:avLst/>
                <a:gdLst>
                  <a:gd name="connsiteX0" fmla="*/ 9604 w 100878"/>
                  <a:gd name="connsiteY0" fmla="*/ 104618 h 112734"/>
                  <a:gd name="connsiteX1" fmla="*/ 0 w 100878"/>
                  <a:gd name="connsiteY1" fmla="*/ 82898 h 112734"/>
                  <a:gd name="connsiteX2" fmla="*/ 6109 w 100878"/>
                  <a:gd name="connsiteY2" fmla="*/ 64874 h 112734"/>
                  <a:gd name="connsiteX3" fmla="*/ 22327 w 100878"/>
                  <a:gd name="connsiteY3" fmla="*/ 53363 h 112734"/>
                  <a:gd name="connsiteX4" fmla="*/ 44250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2 w 100878"/>
                  <a:gd name="connsiteY7" fmla="*/ 25245 h 112734"/>
                  <a:gd name="connsiteX8" fmla="*/ 48655 w 100878"/>
                  <a:gd name="connsiteY8" fmla="*/ 18833 h 112734"/>
                  <a:gd name="connsiteX9" fmla="*/ 32032 w 100878"/>
                  <a:gd name="connsiteY9" fmla="*/ 24032 h 112734"/>
                  <a:gd name="connsiteX10" fmla="*/ 20825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0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2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2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1 w 100878"/>
                  <a:gd name="connsiteY22" fmla="*/ 87707 h 112734"/>
                  <a:gd name="connsiteX23" fmla="*/ 72456 w 100878"/>
                  <a:gd name="connsiteY23" fmla="*/ 87707 h 112734"/>
                  <a:gd name="connsiteX24" fmla="*/ 57147 w 100878"/>
                  <a:gd name="connsiteY24" fmla="*/ 105730 h 112734"/>
                  <a:gd name="connsiteX25" fmla="*/ 33621 w 100878"/>
                  <a:gd name="connsiteY25" fmla="*/ 112735 h 112734"/>
                  <a:gd name="connsiteX26" fmla="*/ 9604 w 100878"/>
                  <a:gd name="connsiteY26" fmla="*/ 104618 h 112734"/>
                  <a:gd name="connsiteX27" fmla="*/ 25923 w 100878"/>
                  <a:gd name="connsiteY27" fmla="*/ 90508 h 112734"/>
                  <a:gd name="connsiteX28" fmla="*/ 37838 w 100878"/>
                  <a:gd name="connsiteY28" fmla="*/ 93917 h 112734"/>
                  <a:gd name="connsiteX29" fmla="*/ 52251 w 100878"/>
                  <a:gd name="connsiteY29" fmla="*/ 89714 h 112734"/>
                  <a:gd name="connsiteX30" fmla="*/ 63964 w 100878"/>
                  <a:gd name="connsiteY30" fmla="*/ 78897 h 112734"/>
                  <a:gd name="connsiteX31" fmla="*/ 69467 w 100878"/>
                  <a:gd name="connsiteY31" fmla="*/ 65278 h 112734"/>
                  <a:gd name="connsiteX32" fmla="*/ 51645 w 100878"/>
                  <a:gd name="connsiteY32" fmla="*/ 65278 h 112734"/>
                  <a:gd name="connsiteX33" fmla="*/ 29419 w 100878"/>
                  <a:gd name="connsiteY33" fmla="*/ 69380 h 112734"/>
                  <a:gd name="connsiteX34" fmla="*/ 20811 w 100878"/>
                  <a:gd name="connsiteY34" fmla="*/ 81092 h 112734"/>
                  <a:gd name="connsiteX35" fmla="*/ 25923 w 100878"/>
                  <a:gd name="connsiteY35" fmla="*/ 90508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4" y="104618"/>
                    </a:moveTo>
                    <a:cubicBezTo>
                      <a:pt x="3192" y="99217"/>
                      <a:pt x="0" y="91981"/>
                      <a:pt x="0" y="82898"/>
                    </a:cubicBezTo>
                    <a:cubicBezTo>
                      <a:pt x="0" y="75965"/>
                      <a:pt x="2036" y="69957"/>
                      <a:pt x="6109" y="64874"/>
                    </a:cubicBezTo>
                    <a:cubicBezTo>
                      <a:pt x="10181" y="59805"/>
                      <a:pt x="15583" y="55963"/>
                      <a:pt x="22327" y="53363"/>
                    </a:cubicBezTo>
                    <a:cubicBezTo>
                      <a:pt x="29072" y="50764"/>
                      <a:pt x="36380" y="49464"/>
                      <a:pt x="44250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3" y="29520"/>
                      <a:pt x="63472" y="25245"/>
                    </a:cubicBezTo>
                    <a:cubicBezTo>
                      <a:pt x="59472" y="20970"/>
                      <a:pt x="54533" y="18833"/>
                      <a:pt x="48655" y="18833"/>
                    </a:cubicBezTo>
                    <a:cubicBezTo>
                      <a:pt x="41853" y="18833"/>
                      <a:pt x="36307" y="20566"/>
                      <a:pt x="32032" y="24032"/>
                    </a:cubicBezTo>
                    <a:cubicBezTo>
                      <a:pt x="27757" y="27498"/>
                      <a:pt x="24031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7"/>
                      <a:pt x="20017" y="8810"/>
                    </a:cubicBezTo>
                    <a:cubicBezTo>
                      <a:pt x="28032" y="2932"/>
                      <a:pt x="37564" y="0"/>
                      <a:pt x="48640" y="0"/>
                    </a:cubicBezTo>
                    <a:cubicBezTo>
                      <a:pt x="61191" y="0"/>
                      <a:pt x="71199" y="3567"/>
                      <a:pt x="78666" y="10716"/>
                    </a:cubicBezTo>
                    <a:cubicBezTo>
                      <a:pt x="86132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49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2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47" y="105730"/>
                    </a:cubicBezTo>
                    <a:cubicBezTo>
                      <a:pt x="50273" y="110395"/>
                      <a:pt x="42431" y="112735"/>
                      <a:pt x="33621" y="112735"/>
                    </a:cubicBezTo>
                    <a:cubicBezTo>
                      <a:pt x="24017" y="112720"/>
                      <a:pt x="16016" y="110020"/>
                      <a:pt x="9604" y="104618"/>
                    </a:cubicBezTo>
                    <a:close/>
                    <a:moveTo>
                      <a:pt x="25923" y="90508"/>
                    </a:moveTo>
                    <a:cubicBezTo>
                      <a:pt x="29332" y="92776"/>
                      <a:pt x="33304" y="93917"/>
                      <a:pt x="37838" y="93917"/>
                    </a:cubicBezTo>
                    <a:cubicBezTo>
                      <a:pt x="42778" y="93917"/>
                      <a:pt x="47586" y="92516"/>
                      <a:pt x="52251" y="89714"/>
                    </a:cubicBezTo>
                    <a:cubicBezTo>
                      <a:pt x="56916" y="86912"/>
                      <a:pt x="60830" y="83302"/>
                      <a:pt x="63964" y="78897"/>
                    </a:cubicBezTo>
                    <a:cubicBezTo>
                      <a:pt x="67098" y="74492"/>
                      <a:pt x="68932" y="69957"/>
                      <a:pt x="69467" y="65278"/>
                    </a:cubicBezTo>
                    <a:lnTo>
                      <a:pt x="51645" y="65278"/>
                    </a:lnTo>
                    <a:cubicBezTo>
                      <a:pt x="42560" y="65278"/>
                      <a:pt x="35152" y="66650"/>
                      <a:pt x="29419" y="69380"/>
                    </a:cubicBezTo>
                    <a:cubicBezTo>
                      <a:pt x="23685" y="72124"/>
                      <a:pt x="20811" y="76023"/>
                      <a:pt x="20811" y="81092"/>
                    </a:cubicBezTo>
                    <a:cubicBezTo>
                      <a:pt x="20811" y="85093"/>
                      <a:pt x="22515" y="88241"/>
                      <a:pt x="25923" y="90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45" name="Forma libre: forma 344">
                <a:extLst>
                  <a:ext uri="{FF2B5EF4-FFF2-40B4-BE49-F238E27FC236}">
                    <a16:creationId xmlns:a16="http://schemas.microsoft.com/office/drawing/2014/main" id="{3874BB2C-8D58-C45E-81A2-8FA6A5E0AF8F}"/>
                  </a:ext>
                </a:extLst>
              </p:cNvPr>
              <p:cNvSpPr/>
              <p:nvPr/>
            </p:nvSpPr>
            <p:spPr>
              <a:xfrm>
                <a:off x="-1336332" y="1683708"/>
                <a:ext cx="93700" cy="110106"/>
              </a:xfrm>
              <a:custGeom>
                <a:avLst/>
                <a:gdLst>
                  <a:gd name="connsiteX0" fmla="*/ 0 w 93700"/>
                  <a:gd name="connsiteY0" fmla="*/ 2990 h 110106"/>
                  <a:gd name="connsiteX1" fmla="*/ 20017 w 93700"/>
                  <a:gd name="connsiteY1" fmla="*/ 2990 h 110106"/>
                  <a:gd name="connsiteX2" fmla="*/ 20017 w 93700"/>
                  <a:gd name="connsiteY2" fmla="*/ 23613 h 110106"/>
                  <a:gd name="connsiteX3" fmla="*/ 21417 w 93700"/>
                  <a:gd name="connsiteY3" fmla="*/ 23613 h 110106"/>
                  <a:gd name="connsiteX4" fmla="*/ 34733 w 93700"/>
                  <a:gd name="connsiteY4" fmla="*/ 6802 h 110106"/>
                  <a:gd name="connsiteX5" fmla="*/ 57854 w 93700"/>
                  <a:gd name="connsiteY5" fmla="*/ 0 h 110106"/>
                  <a:gd name="connsiteX6" fmla="*/ 84486 w 93700"/>
                  <a:gd name="connsiteY6" fmla="*/ 11207 h 110106"/>
                  <a:gd name="connsiteX7" fmla="*/ 93700 w 93700"/>
                  <a:gd name="connsiteY7" fmla="*/ 42633 h 110106"/>
                  <a:gd name="connsiteX8" fmla="*/ 93700 w 93700"/>
                  <a:gd name="connsiteY8" fmla="*/ 110106 h 110106"/>
                  <a:gd name="connsiteX9" fmla="*/ 71878 w 93700"/>
                  <a:gd name="connsiteY9" fmla="*/ 110106 h 110106"/>
                  <a:gd name="connsiteX10" fmla="*/ 71878 w 93700"/>
                  <a:gd name="connsiteY10" fmla="*/ 49638 h 110106"/>
                  <a:gd name="connsiteX11" fmla="*/ 66173 w 93700"/>
                  <a:gd name="connsiteY11" fmla="*/ 26415 h 110106"/>
                  <a:gd name="connsiteX12" fmla="*/ 50056 w 93700"/>
                  <a:gd name="connsiteY12" fmla="*/ 18804 h 110106"/>
                  <a:gd name="connsiteX13" fmla="*/ 29736 w 93700"/>
                  <a:gd name="connsiteY13" fmla="*/ 28913 h 110106"/>
                  <a:gd name="connsiteX14" fmla="*/ 21822 w 93700"/>
                  <a:gd name="connsiteY14" fmla="*/ 56237 h 110106"/>
                  <a:gd name="connsiteX15" fmla="*/ 21822 w 93700"/>
                  <a:gd name="connsiteY15" fmla="*/ 110092 h 110106"/>
                  <a:gd name="connsiteX16" fmla="*/ 0 w 93700"/>
                  <a:gd name="connsiteY16" fmla="*/ 110092 h 110106"/>
                  <a:gd name="connsiteX17" fmla="*/ 0 w 93700"/>
                  <a:gd name="connsiteY17" fmla="*/ 2990 h 11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700" h="110106">
                    <a:moveTo>
                      <a:pt x="0" y="2990"/>
                    </a:moveTo>
                    <a:lnTo>
                      <a:pt x="20017" y="2990"/>
                    </a:lnTo>
                    <a:lnTo>
                      <a:pt x="20017" y="23613"/>
                    </a:lnTo>
                    <a:lnTo>
                      <a:pt x="21417" y="23613"/>
                    </a:lnTo>
                    <a:cubicBezTo>
                      <a:pt x="23280" y="16941"/>
                      <a:pt x="27728" y="11337"/>
                      <a:pt x="34733" y="6802"/>
                    </a:cubicBezTo>
                    <a:cubicBezTo>
                      <a:pt x="41737" y="2268"/>
                      <a:pt x="49449" y="0"/>
                      <a:pt x="57854" y="0"/>
                    </a:cubicBezTo>
                    <a:cubicBezTo>
                      <a:pt x="69466" y="0"/>
                      <a:pt x="78348" y="3741"/>
                      <a:pt x="84486" y="11207"/>
                    </a:cubicBezTo>
                    <a:cubicBezTo>
                      <a:pt x="90624" y="18688"/>
                      <a:pt x="93700" y="29158"/>
                      <a:pt x="93700" y="42633"/>
                    </a:cubicBezTo>
                    <a:lnTo>
                      <a:pt x="93700" y="110106"/>
                    </a:lnTo>
                    <a:lnTo>
                      <a:pt x="71878" y="110106"/>
                    </a:lnTo>
                    <a:lnTo>
                      <a:pt x="71878" y="49638"/>
                    </a:lnTo>
                    <a:cubicBezTo>
                      <a:pt x="71878" y="39225"/>
                      <a:pt x="69971" y="31484"/>
                      <a:pt x="66173" y="26415"/>
                    </a:cubicBezTo>
                    <a:cubicBezTo>
                      <a:pt x="62375" y="21345"/>
                      <a:pt x="57002" y="18804"/>
                      <a:pt x="50056" y="18804"/>
                    </a:cubicBezTo>
                    <a:cubicBezTo>
                      <a:pt x="41780" y="18804"/>
                      <a:pt x="35007" y="22169"/>
                      <a:pt x="29736" y="28913"/>
                    </a:cubicBezTo>
                    <a:cubicBezTo>
                      <a:pt x="24465" y="35657"/>
                      <a:pt x="21822" y="44770"/>
                      <a:pt x="21822" y="56237"/>
                    </a:cubicBezTo>
                    <a:lnTo>
                      <a:pt x="21822" y="110092"/>
                    </a:lnTo>
                    <a:lnTo>
                      <a:pt x="0" y="110092"/>
                    </a:lnTo>
                    <a:lnTo>
                      <a:pt x="0" y="299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46" name="Forma libre: forma 345">
                <a:extLst>
                  <a:ext uri="{FF2B5EF4-FFF2-40B4-BE49-F238E27FC236}">
                    <a16:creationId xmlns:a16="http://schemas.microsoft.com/office/drawing/2014/main" id="{4AE0D0FC-9F9B-ACF8-258E-52BF0ECACB63}"/>
                  </a:ext>
                </a:extLst>
              </p:cNvPr>
              <p:cNvSpPr/>
              <p:nvPr/>
            </p:nvSpPr>
            <p:spPr>
              <a:xfrm>
                <a:off x="-1228926" y="1683694"/>
                <a:ext cx="87663" cy="112749"/>
              </a:xfrm>
              <a:custGeom>
                <a:avLst/>
                <a:gdLst>
                  <a:gd name="connsiteX0" fmla="*/ 19425 w 87663"/>
                  <a:gd name="connsiteY0" fmla="*/ 106106 h 112749"/>
                  <a:gd name="connsiteX1" fmla="*/ 0 w 87663"/>
                  <a:gd name="connsiteY1" fmla="*/ 85685 h 112749"/>
                  <a:gd name="connsiteX2" fmla="*/ 15410 w 87663"/>
                  <a:gd name="connsiteY2" fmla="*/ 75474 h 112749"/>
                  <a:gd name="connsiteX3" fmla="*/ 29318 w 87663"/>
                  <a:gd name="connsiteY3" fmla="*/ 89584 h 112749"/>
                  <a:gd name="connsiteX4" fmla="*/ 47630 w 87663"/>
                  <a:gd name="connsiteY4" fmla="*/ 94090 h 112749"/>
                  <a:gd name="connsiteX5" fmla="*/ 62448 w 87663"/>
                  <a:gd name="connsiteY5" fmla="*/ 90682 h 112749"/>
                  <a:gd name="connsiteX6" fmla="*/ 67849 w 87663"/>
                  <a:gd name="connsiteY6" fmla="*/ 82074 h 112749"/>
                  <a:gd name="connsiteX7" fmla="*/ 61841 w 87663"/>
                  <a:gd name="connsiteY7" fmla="*/ 73568 h 112749"/>
                  <a:gd name="connsiteX8" fmla="*/ 44019 w 87663"/>
                  <a:gd name="connsiteY8" fmla="*/ 66260 h 112749"/>
                  <a:gd name="connsiteX9" fmla="*/ 24797 w 87663"/>
                  <a:gd name="connsiteY9" fmla="*/ 59054 h 112749"/>
                  <a:gd name="connsiteX10" fmla="*/ 11785 w 87663"/>
                  <a:gd name="connsiteY10" fmla="*/ 48944 h 112749"/>
                  <a:gd name="connsiteX11" fmla="*/ 6182 w 87663"/>
                  <a:gd name="connsiteY11" fmla="*/ 31426 h 112749"/>
                  <a:gd name="connsiteX12" fmla="*/ 11482 w 87663"/>
                  <a:gd name="connsiteY12" fmla="*/ 15410 h 112749"/>
                  <a:gd name="connsiteX13" fmla="*/ 25389 w 87663"/>
                  <a:gd name="connsiteY13" fmla="*/ 4102 h 112749"/>
                  <a:gd name="connsiteX14" fmla="*/ 43413 w 87663"/>
                  <a:gd name="connsiteY14" fmla="*/ 0 h 112749"/>
                  <a:gd name="connsiteX15" fmla="*/ 70347 w 87663"/>
                  <a:gd name="connsiteY15" fmla="*/ 7611 h 112749"/>
                  <a:gd name="connsiteX16" fmla="*/ 86667 w 87663"/>
                  <a:gd name="connsiteY16" fmla="*/ 27238 h 112749"/>
                  <a:gd name="connsiteX17" fmla="*/ 69856 w 87663"/>
                  <a:gd name="connsiteY17" fmla="*/ 35845 h 112749"/>
                  <a:gd name="connsiteX18" fmla="*/ 58548 w 87663"/>
                  <a:gd name="connsiteY18" fmla="*/ 23439 h 112749"/>
                  <a:gd name="connsiteX19" fmla="*/ 43428 w 87663"/>
                  <a:gd name="connsiteY19" fmla="*/ 19035 h 112749"/>
                  <a:gd name="connsiteX20" fmla="*/ 31210 w 87663"/>
                  <a:gd name="connsiteY20" fmla="*/ 22544 h 112749"/>
                  <a:gd name="connsiteX21" fmla="*/ 26805 w 87663"/>
                  <a:gd name="connsiteY21" fmla="*/ 31455 h 112749"/>
                  <a:gd name="connsiteX22" fmla="*/ 30011 w 87663"/>
                  <a:gd name="connsiteY22" fmla="*/ 39066 h 112749"/>
                  <a:gd name="connsiteX23" fmla="*/ 38026 w 87663"/>
                  <a:gd name="connsiteY23" fmla="*/ 44077 h 112749"/>
                  <a:gd name="connsiteX24" fmla="*/ 52642 w 87663"/>
                  <a:gd name="connsiteY24" fmla="*/ 49277 h 112749"/>
                  <a:gd name="connsiteX25" fmla="*/ 69856 w 87663"/>
                  <a:gd name="connsiteY25" fmla="*/ 56079 h 112749"/>
                  <a:gd name="connsiteX26" fmla="*/ 82262 w 87663"/>
                  <a:gd name="connsiteY26" fmla="*/ 65986 h 112749"/>
                  <a:gd name="connsiteX27" fmla="*/ 87664 w 87663"/>
                  <a:gd name="connsiteY27" fmla="*/ 82710 h 112749"/>
                  <a:gd name="connsiteX28" fmla="*/ 82161 w 87663"/>
                  <a:gd name="connsiteY28" fmla="*/ 98726 h 112749"/>
                  <a:gd name="connsiteX29" fmla="*/ 67445 w 87663"/>
                  <a:gd name="connsiteY29" fmla="*/ 109139 h 112749"/>
                  <a:gd name="connsiteX30" fmla="*/ 47428 w 87663"/>
                  <a:gd name="connsiteY30" fmla="*/ 112749 h 112749"/>
                  <a:gd name="connsiteX31" fmla="*/ 19425 w 87663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63" h="112749">
                    <a:moveTo>
                      <a:pt x="19425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6"/>
                      <a:pt x="23657" y="86580"/>
                      <a:pt x="29318" y="89584"/>
                    </a:cubicBezTo>
                    <a:cubicBezTo>
                      <a:pt x="34993" y="92588"/>
                      <a:pt x="41102" y="94090"/>
                      <a:pt x="47630" y="94090"/>
                    </a:cubicBezTo>
                    <a:cubicBezTo>
                      <a:pt x="53898" y="94090"/>
                      <a:pt x="58837" y="92964"/>
                      <a:pt x="62448" y="90682"/>
                    </a:cubicBezTo>
                    <a:cubicBezTo>
                      <a:pt x="66058" y="88414"/>
                      <a:pt x="67849" y="85540"/>
                      <a:pt x="67849" y="82074"/>
                    </a:cubicBezTo>
                    <a:cubicBezTo>
                      <a:pt x="67849" y="78738"/>
                      <a:pt x="65842" y="75908"/>
                      <a:pt x="61841" y="73568"/>
                    </a:cubicBezTo>
                    <a:cubicBezTo>
                      <a:pt x="57841" y="71228"/>
                      <a:pt x="51891" y="68802"/>
                      <a:pt x="44019" y="66260"/>
                    </a:cubicBezTo>
                    <a:cubicBezTo>
                      <a:pt x="36149" y="63733"/>
                      <a:pt x="29737" y="61321"/>
                      <a:pt x="24797" y="59054"/>
                    </a:cubicBezTo>
                    <a:cubicBezTo>
                      <a:pt x="19858" y="56786"/>
                      <a:pt x="15525" y="53421"/>
                      <a:pt x="11785" y="48944"/>
                    </a:cubicBezTo>
                    <a:cubicBezTo>
                      <a:pt x="8045" y="44482"/>
                      <a:pt x="6182" y="38633"/>
                      <a:pt x="6182" y="31426"/>
                    </a:cubicBezTo>
                    <a:cubicBezTo>
                      <a:pt x="6182" y="25548"/>
                      <a:pt x="7943" y="20219"/>
                      <a:pt x="11482" y="15410"/>
                    </a:cubicBezTo>
                    <a:cubicBezTo>
                      <a:pt x="15020" y="10601"/>
                      <a:pt x="19656" y="6831"/>
                      <a:pt x="25389" y="4102"/>
                    </a:cubicBezTo>
                    <a:cubicBezTo>
                      <a:pt x="31123" y="1372"/>
                      <a:pt x="37131" y="0"/>
                      <a:pt x="43413" y="0"/>
                    </a:cubicBezTo>
                    <a:cubicBezTo>
                      <a:pt x="53696" y="0"/>
                      <a:pt x="62664" y="2542"/>
                      <a:pt x="70347" y="7611"/>
                    </a:cubicBezTo>
                    <a:cubicBezTo>
                      <a:pt x="78016" y="12680"/>
                      <a:pt x="83461" y="19222"/>
                      <a:pt x="86667" y="27238"/>
                    </a:cubicBezTo>
                    <a:lnTo>
                      <a:pt x="69856" y="35845"/>
                    </a:lnTo>
                    <a:cubicBezTo>
                      <a:pt x="67315" y="30502"/>
                      <a:pt x="63545" y="26371"/>
                      <a:pt x="58548" y="23439"/>
                    </a:cubicBezTo>
                    <a:cubicBezTo>
                      <a:pt x="53537" y="20508"/>
                      <a:pt x="48497" y="19035"/>
                      <a:pt x="43428" y="19035"/>
                    </a:cubicBezTo>
                    <a:cubicBezTo>
                      <a:pt x="38228" y="19035"/>
                      <a:pt x="34156" y="20204"/>
                      <a:pt x="31210" y="22544"/>
                    </a:cubicBezTo>
                    <a:cubicBezTo>
                      <a:pt x="28278" y="24884"/>
                      <a:pt x="26805" y="27844"/>
                      <a:pt x="26805" y="31455"/>
                    </a:cubicBezTo>
                    <a:cubicBezTo>
                      <a:pt x="26805" y="34531"/>
                      <a:pt x="27874" y="37058"/>
                      <a:pt x="30011" y="39066"/>
                    </a:cubicBezTo>
                    <a:cubicBezTo>
                      <a:pt x="32148" y="41073"/>
                      <a:pt x="34820" y="42734"/>
                      <a:pt x="38026" y="44077"/>
                    </a:cubicBezTo>
                    <a:cubicBezTo>
                      <a:pt x="41233" y="45420"/>
                      <a:pt x="46099" y="47154"/>
                      <a:pt x="52642" y="49277"/>
                    </a:cubicBezTo>
                    <a:cubicBezTo>
                      <a:pt x="59444" y="51544"/>
                      <a:pt x="65192" y="53811"/>
                      <a:pt x="69856" y="56079"/>
                    </a:cubicBezTo>
                    <a:cubicBezTo>
                      <a:pt x="74521" y="58346"/>
                      <a:pt x="78666" y="61653"/>
                      <a:pt x="82262" y="65986"/>
                    </a:cubicBezTo>
                    <a:cubicBezTo>
                      <a:pt x="85873" y="70318"/>
                      <a:pt x="87664" y="75893"/>
                      <a:pt x="87664" y="82710"/>
                    </a:cubicBezTo>
                    <a:cubicBezTo>
                      <a:pt x="87664" y="88848"/>
                      <a:pt x="85830" y="94191"/>
                      <a:pt x="82161" y="98726"/>
                    </a:cubicBezTo>
                    <a:cubicBezTo>
                      <a:pt x="78493" y="103261"/>
                      <a:pt x="73583" y="106741"/>
                      <a:pt x="67445" y="109139"/>
                    </a:cubicBezTo>
                    <a:cubicBezTo>
                      <a:pt x="61307" y="111536"/>
                      <a:pt x="54634" y="112749"/>
                      <a:pt x="47428" y="112749"/>
                    </a:cubicBezTo>
                    <a:cubicBezTo>
                      <a:pt x="37304" y="112706"/>
                      <a:pt x="27960" y="110511"/>
                      <a:pt x="19425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47" name="Forma libre: forma 346">
                <a:extLst>
                  <a:ext uri="{FF2B5EF4-FFF2-40B4-BE49-F238E27FC236}">
                    <a16:creationId xmlns:a16="http://schemas.microsoft.com/office/drawing/2014/main" id="{ACD48411-F586-E044-A571-B2722D2A4B9E}"/>
                  </a:ext>
                </a:extLst>
              </p:cNvPr>
              <p:cNvSpPr/>
              <p:nvPr/>
            </p:nvSpPr>
            <p:spPr>
              <a:xfrm>
                <a:off x="-1124438" y="1683492"/>
                <a:ext cx="104112" cy="149157"/>
              </a:xfrm>
              <a:custGeom>
                <a:avLst/>
                <a:gdLst>
                  <a:gd name="connsiteX0" fmla="*/ 0 w 104112"/>
                  <a:gd name="connsiteY0" fmla="*/ 3004 h 149157"/>
                  <a:gd name="connsiteX1" fmla="*/ 18226 w 104112"/>
                  <a:gd name="connsiteY1" fmla="*/ 3004 h 149157"/>
                  <a:gd name="connsiteX2" fmla="*/ 18226 w 104112"/>
                  <a:gd name="connsiteY2" fmla="*/ 23627 h 149157"/>
                  <a:gd name="connsiteX3" fmla="*/ 19425 w 104112"/>
                  <a:gd name="connsiteY3" fmla="*/ 23627 h 149157"/>
                  <a:gd name="connsiteX4" fmla="*/ 33535 w 104112"/>
                  <a:gd name="connsiteY4" fmla="*/ 6412 h 149157"/>
                  <a:gd name="connsiteX5" fmla="*/ 55862 w 104112"/>
                  <a:gd name="connsiteY5" fmla="*/ 0 h 149157"/>
                  <a:gd name="connsiteX6" fmla="*/ 80688 w 104112"/>
                  <a:gd name="connsiteY6" fmla="*/ 7207 h 149157"/>
                  <a:gd name="connsiteX7" fmla="*/ 97903 w 104112"/>
                  <a:gd name="connsiteY7" fmla="*/ 27223 h 149157"/>
                  <a:gd name="connsiteX8" fmla="*/ 104113 w 104112"/>
                  <a:gd name="connsiteY8" fmla="*/ 56454 h 149157"/>
                  <a:gd name="connsiteX9" fmla="*/ 97903 w 104112"/>
                  <a:gd name="connsiteY9" fmla="*/ 85988 h 149157"/>
                  <a:gd name="connsiteX10" fmla="*/ 80991 w 104112"/>
                  <a:gd name="connsiteY10" fmla="*/ 106005 h 149157"/>
                  <a:gd name="connsiteX11" fmla="*/ 57061 w 104112"/>
                  <a:gd name="connsiteY11" fmla="*/ 113110 h 149157"/>
                  <a:gd name="connsiteX12" fmla="*/ 35542 w 104112"/>
                  <a:gd name="connsiteY12" fmla="*/ 106611 h 149157"/>
                  <a:gd name="connsiteX13" fmla="*/ 22631 w 104112"/>
                  <a:gd name="connsiteY13" fmla="*/ 90089 h 149157"/>
                  <a:gd name="connsiteX14" fmla="*/ 21230 w 104112"/>
                  <a:gd name="connsiteY14" fmla="*/ 90089 h 149157"/>
                  <a:gd name="connsiteX15" fmla="*/ 21230 w 104112"/>
                  <a:gd name="connsiteY15" fmla="*/ 149158 h 149157"/>
                  <a:gd name="connsiteX16" fmla="*/ 15 w 104112"/>
                  <a:gd name="connsiteY16" fmla="*/ 149158 h 149157"/>
                  <a:gd name="connsiteX17" fmla="*/ 15 w 104112"/>
                  <a:gd name="connsiteY17" fmla="*/ 3004 h 149157"/>
                  <a:gd name="connsiteX18" fmla="*/ 29838 w 104112"/>
                  <a:gd name="connsiteY18" fmla="*/ 82580 h 149157"/>
                  <a:gd name="connsiteX19" fmla="*/ 51862 w 104112"/>
                  <a:gd name="connsiteY19" fmla="*/ 93094 h 149157"/>
                  <a:gd name="connsiteX20" fmla="*/ 73481 w 104112"/>
                  <a:gd name="connsiteY20" fmla="*/ 83287 h 149157"/>
                  <a:gd name="connsiteX21" fmla="*/ 81887 w 104112"/>
                  <a:gd name="connsiteY21" fmla="*/ 57061 h 149157"/>
                  <a:gd name="connsiteX22" fmla="*/ 73784 w 104112"/>
                  <a:gd name="connsiteY22" fmla="*/ 30530 h 149157"/>
                  <a:gd name="connsiteX23" fmla="*/ 52468 w 104112"/>
                  <a:gd name="connsiteY23" fmla="*/ 20219 h 149157"/>
                  <a:gd name="connsiteX24" fmla="*/ 36149 w 104112"/>
                  <a:gd name="connsiteY24" fmla="*/ 25129 h 149157"/>
                  <a:gd name="connsiteX25" fmla="*/ 25534 w 104112"/>
                  <a:gd name="connsiteY25" fmla="*/ 38445 h 149157"/>
                  <a:gd name="connsiteX26" fmla="*/ 21837 w 104112"/>
                  <a:gd name="connsiteY26" fmla="*/ 56858 h 149157"/>
                  <a:gd name="connsiteX27" fmla="*/ 29838 w 104112"/>
                  <a:gd name="connsiteY27" fmla="*/ 82580 h 1491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112" h="149157">
                    <a:moveTo>
                      <a:pt x="0" y="3004"/>
                    </a:moveTo>
                    <a:lnTo>
                      <a:pt x="18226" y="3004"/>
                    </a:lnTo>
                    <a:lnTo>
                      <a:pt x="18226" y="23627"/>
                    </a:lnTo>
                    <a:lnTo>
                      <a:pt x="19425" y="23627"/>
                    </a:lnTo>
                    <a:cubicBezTo>
                      <a:pt x="22761" y="16420"/>
                      <a:pt x="27469" y="10687"/>
                      <a:pt x="33535" y="6412"/>
                    </a:cubicBezTo>
                    <a:cubicBezTo>
                      <a:pt x="39600" y="2137"/>
                      <a:pt x="47052" y="0"/>
                      <a:pt x="55862" y="0"/>
                    </a:cubicBezTo>
                    <a:cubicBezTo>
                      <a:pt x="65076" y="0"/>
                      <a:pt x="73351" y="2397"/>
                      <a:pt x="80688" y="7207"/>
                    </a:cubicBezTo>
                    <a:cubicBezTo>
                      <a:pt x="88025" y="12016"/>
                      <a:pt x="93773" y="18688"/>
                      <a:pt x="97903" y="27223"/>
                    </a:cubicBezTo>
                    <a:cubicBezTo>
                      <a:pt x="102033" y="35773"/>
                      <a:pt x="104113" y="45507"/>
                      <a:pt x="104113" y="56454"/>
                    </a:cubicBezTo>
                    <a:cubicBezTo>
                      <a:pt x="104113" y="67531"/>
                      <a:pt x="102048" y="77380"/>
                      <a:pt x="97903" y="85988"/>
                    </a:cubicBezTo>
                    <a:cubicBezTo>
                      <a:pt x="93758" y="94596"/>
                      <a:pt x="88126" y="101268"/>
                      <a:pt x="80991" y="106005"/>
                    </a:cubicBezTo>
                    <a:cubicBezTo>
                      <a:pt x="73842" y="110742"/>
                      <a:pt x="65870" y="113110"/>
                      <a:pt x="57061" y="113110"/>
                    </a:cubicBezTo>
                    <a:cubicBezTo>
                      <a:pt x="48511" y="113110"/>
                      <a:pt x="41347" y="110944"/>
                      <a:pt x="35542" y="106611"/>
                    </a:cubicBezTo>
                    <a:cubicBezTo>
                      <a:pt x="29736" y="102279"/>
                      <a:pt x="25432" y="96776"/>
                      <a:pt x="22631" y="90089"/>
                    </a:cubicBezTo>
                    <a:lnTo>
                      <a:pt x="21230" y="90089"/>
                    </a:lnTo>
                    <a:lnTo>
                      <a:pt x="21230" y="149158"/>
                    </a:lnTo>
                    <a:lnTo>
                      <a:pt x="15" y="149158"/>
                    </a:lnTo>
                    <a:lnTo>
                      <a:pt x="15" y="3004"/>
                    </a:lnTo>
                    <a:close/>
                    <a:moveTo>
                      <a:pt x="29838" y="82580"/>
                    </a:moveTo>
                    <a:cubicBezTo>
                      <a:pt x="35181" y="89584"/>
                      <a:pt x="42517" y="93094"/>
                      <a:pt x="51862" y="93094"/>
                    </a:cubicBezTo>
                    <a:cubicBezTo>
                      <a:pt x="60672" y="93094"/>
                      <a:pt x="67878" y="89830"/>
                      <a:pt x="73481" y="83287"/>
                    </a:cubicBezTo>
                    <a:cubicBezTo>
                      <a:pt x="79085" y="76745"/>
                      <a:pt x="81887" y="68008"/>
                      <a:pt x="81887" y="57061"/>
                    </a:cubicBezTo>
                    <a:cubicBezTo>
                      <a:pt x="81887" y="46244"/>
                      <a:pt x="79186" y="37405"/>
                      <a:pt x="73784" y="30530"/>
                    </a:cubicBezTo>
                    <a:cubicBezTo>
                      <a:pt x="68383" y="23656"/>
                      <a:pt x="61278" y="20219"/>
                      <a:pt x="52468" y="20219"/>
                    </a:cubicBezTo>
                    <a:cubicBezTo>
                      <a:pt x="46186" y="20219"/>
                      <a:pt x="40756" y="21851"/>
                      <a:pt x="36149" y="25129"/>
                    </a:cubicBezTo>
                    <a:cubicBezTo>
                      <a:pt x="31541" y="28407"/>
                      <a:pt x="28003" y="32841"/>
                      <a:pt x="25534" y="38445"/>
                    </a:cubicBezTo>
                    <a:cubicBezTo>
                      <a:pt x="23064" y="44048"/>
                      <a:pt x="21837" y="50186"/>
                      <a:pt x="21837" y="56858"/>
                    </a:cubicBezTo>
                    <a:cubicBezTo>
                      <a:pt x="21822" y="66997"/>
                      <a:pt x="24494" y="75575"/>
                      <a:pt x="29838" y="825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48" name="Forma libre: forma 347">
                <a:extLst>
                  <a:ext uri="{FF2B5EF4-FFF2-40B4-BE49-F238E27FC236}">
                    <a16:creationId xmlns:a16="http://schemas.microsoft.com/office/drawing/2014/main" id="{6138CE49-3223-D64A-9916-F51A92E88304}"/>
                  </a:ext>
                </a:extLst>
              </p:cNvPr>
              <p:cNvSpPr/>
              <p:nvPr/>
            </p:nvSpPr>
            <p:spPr>
              <a:xfrm>
                <a:off x="-1010374" y="1683694"/>
                <a:ext cx="103304" cy="112908"/>
              </a:xfrm>
              <a:custGeom>
                <a:avLst/>
                <a:gdLst>
                  <a:gd name="connsiteX0" fmla="*/ 24725 w 103304"/>
                  <a:gd name="connsiteY0" fmla="*/ 105701 h 112908"/>
                  <a:gd name="connsiteX1" fmla="*/ 6499 w 103304"/>
                  <a:gd name="connsiteY1" fmla="*/ 85584 h 112908"/>
                  <a:gd name="connsiteX2" fmla="*/ 0 w 103304"/>
                  <a:gd name="connsiteY2" fmla="*/ 56454 h 112908"/>
                  <a:gd name="connsiteX3" fmla="*/ 6600 w 103304"/>
                  <a:gd name="connsiteY3" fmla="*/ 27223 h 112908"/>
                  <a:gd name="connsiteX4" fmla="*/ 25115 w 103304"/>
                  <a:gd name="connsiteY4" fmla="*/ 7207 h 112908"/>
                  <a:gd name="connsiteX5" fmla="*/ 52237 w 103304"/>
                  <a:gd name="connsiteY5" fmla="*/ 0 h 112908"/>
                  <a:gd name="connsiteX6" fmla="*/ 78868 w 103304"/>
                  <a:gd name="connsiteY6" fmla="*/ 7308 h 112908"/>
                  <a:gd name="connsiteX7" fmla="*/ 96892 w 103304"/>
                  <a:gd name="connsiteY7" fmla="*/ 27425 h 112908"/>
                  <a:gd name="connsiteX8" fmla="*/ 103305 w 103304"/>
                  <a:gd name="connsiteY8" fmla="*/ 56252 h 112908"/>
                  <a:gd name="connsiteX9" fmla="*/ 96704 w 103304"/>
                  <a:gd name="connsiteY9" fmla="*/ 84977 h 112908"/>
                  <a:gd name="connsiteX10" fmla="*/ 78290 w 103304"/>
                  <a:gd name="connsiteY10" fmla="*/ 105398 h 112908"/>
                  <a:gd name="connsiteX11" fmla="*/ 51457 w 103304"/>
                  <a:gd name="connsiteY11" fmla="*/ 112908 h 112908"/>
                  <a:gd name="connsiteX12" fmla="*/ 24725 w 103304"/>
                  <a:gd name="connsiteY12" fmla="*/ 105701 h 112908"/>
                  <a:gd name="connsiteX13" fmla="*/ 29029 w 103304"/>
                  <a:gd name="connsiteY13" fmla="*/ 83389 h 112908"/>
                  <a:gd name="connsiteX14" fmla="*/ 51659 w 103304"/>
                  <a:gd name="connsiteY14" fmla="*/ 94104 h 112908"/>
                  <a:gd name="connsiteX15" fmla="*/ 74189 w 103304"/>
                  <a:gd name="connsiteY15" fmla="*/ 83389 h 112908"/>
                  <a:gd name="connsiteX16" fmla="*/ 82493 w 103304"/>
                  <a:gd name="connsiteY16" fmla="*/ 56454 h 112908"/>
                  <a:gd name="connsiteX17" fmla="*/ 74492 w 103304"/>
                  <a:gd name="connsiteY17" fmla="*/ 29520 h 112908"/>
                  <a:gd name="connsiteX18" fmla="*/ 52064 w 103304"/>
                  <a:gd name="connsiteY18" fmla="*/ 18804 h 112908"/>
                  <a:gd name="connsiteX19" fmla="*/ 29144 w 103304"/>
                  <a:gd name="connsiteY19" fmla="*/ 29520 h 112908"/>
                  <a:gd name="connsiteX20" fmla="*/ 20840 w 103304"/>
                  <a:gd name="connsiteY20" fmla="*/ 56454 h 112908"/>
                  <a:gd name="connsiteX21" fmla="*/ 29029 w 103304"/>
                  <a:gd name="connsiteY21" fmla="*/ 83389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4" h="112908">
                    <a:moveTo>
                      <a:pt x="24725" y="105701"/>
                    </a:moveTo>
                    <a:cubicBezTo>
                      <a:pt x="16912" y="100892"/>
                      <a:pt x="10846" y="94191"/>
                      <a:pt x="6499" y="85584"/>
                    </a:cubicBezTo>
                    <a:cubicBezTo>
                      <a:pt x="2166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5" y="18688"/>
                      <a:pt x="17172" y="12001"/>
                      <a:pt x="25115" y="7207"/>
                    </a:cubicBezTo>
                    <a:cubicBezTo>
                      <a:pt x="33058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7" y="35975"/>
                      <a:pt x="103305" y="45579"/>
                      <a:pt x="103305" y="56252"/>
                    </a:cubicBezTo>
                    <a:cubicBezTo>
                      <a:pt x="103305" y="66795"/>
                      <a:pt x="101109" y="76370"/>
                      <a:pt x="96704" y="84977"/>
                    </a:cubicBezTo>
                    <a:cubicBezTo>
                      <a:pt x="92300" y="93585"/>
                      <a:pt x="86162" y="100387"/>
                      <a:pt x="78290" y="105398"/>
                    </a:cubicBezTo>
                    <a:cubicBezTo>
                      <a:pt x="70420" y="110410"/>
                      <a:pt x="61466" y="112908"/>
                      <a:pt x="51457" y="112908"/>
                    </a:cubicBezTo>
                    <a:cubicBezTo>
                      <a:pt x="41449" y="112908"/>
                      <a:pt x="32538" y="110511"/>
                      <a:pt x="24725" y="105701"/>
                    </a:cubicBezTo>
                    <a:close/>
                    <a:moveTo>
                      <a:pt x="29029" y="83389"/>
                    </a:moveTo>
                    <a:cubicBezTo>
                      <a:pt x="34502" y="90537"/>
                      <a:pt x="42041" y="94104"/>
                      <a:pt x="51659" y="94104"/>
                    </a:cubicBezTo>
                    <a:cubicBezTo>
                      <a:pt x="61133" y="94104"/>
                      <a:pt x="68644" y="90537"/>
                      <a:pt x="74189" y="83389"/>
                    </a:cubicBezTo>
                    <a:cubicBezTo>
                      <a:pt x="79721" y="76254"/>
                      <a:pt x="82493" y="67271"/>
                      <a:pt x="82493" y="56454"/>
                    </a:cubicBezTo>
                    <a:cubicBezTo>
                      <a:pt x="82493" y="45637"/>
                      <a:pt x="79821" y="36669"/>
                      <a:pt x="74492" y="29520"/>
                    </a:cubicBezTo>
                    <a:cubicBezTo>
                      <a:pt x="69148" y="22385"/>
                      <a:pt x="61682" y="18804"/>
                      <a:pt x="52064" y="18804"/>
                    </a:cubicBezTo>
                    <a:cubicBezTo>
                      <a:pt x="42316" y="18804"/>
                      <a:pt x="34676" y="22371"/>
                      <a:pt x="29144" y="29520"/>
                    </a:cubicBezTo>
                    <a:cubicBezTo>
                      <a:pt x="23598" y="36654"/>
                      <a:pt x="20840" y="45637"/>
                      <a:pt x="20840" y="56454"/>
                    </a:cubicBezTo>
                    <a:cubicBezTo>
                      <a:pt x="20825" y="67271"/>
                      <a:pt x="23555" y="76240"/>
                      <a:pt x="29029" y="8338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49" name="Forma libre: forma 348">
                <a:extLst>
                  <a:ext uri="{FF2B5EF4-FFF2-40B4-BE49-F238E27FC236}">
                    <a16:creationId xmlns:a16="http://schemas.microsoft.com/office/drawing/2014/main" id="{AEEB3C51-C7FD-F27A-0C41-60840A6BA517}"/>
                  </a:ext>
                </a:extLst>
              </p:cNvPr>
              <p:cNvSpPr/>
              <p:nvPr/>
            </p:nvSpPr>
            <p:spPr>
              <a:xfrm>
                <a:off x="-890996" y="1686510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4 w 56251"/>
                  <a:gd name="connsiteY1" fmla="*/ 188 h 107304"/>
                  <a:gd name="connsiteX2" fmla="*/ 19424 w 56251"/>
                  <a:gd name="connsiteY2" fmla="*/ 19814 h 107304"/>
                  <a:gd name="connsiteX3" fmla="*/ 20825 w 56251"/>
                  <a:gd name="connsiteY3" fmla="*/ 19814 h 107304"/>
                  <a:gd name="connsiteX4" fmla="*/ 49449 w 56251"/>
                  <a:gd name="connsiteY4" fmla="*/ 0 h 107304"/>
                  <a:gd name="connsiteX5" fmla="*/ 56251 w 56251"/>
                  <a:gd name="connsiteY5" fmla="*/ 0 h 107304"/>
                  <a:gd name="connsiteX6" fmla="*/ 56251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5 h 107304"/>
                  <a:gd name="connsiteX11" fmla="*/ 0 w 56251"/>
                  <a:gd name="connsiteY11" fmla="*/ 107305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4" y="188"/>
                    </a:lnTo>
                    <a:lnTo>
                      <a:pt x="19424" y="19814"/>
                    </a:lnTo>
                    <a:lnTo>
                      <a:pt x="20825" y="19814"/>
                    </a:lnTo>
                    <a:cubicBezTo>
                      <a:pt x="24566" y="6600"/>
                      <a:pt x="34098" y="0"/>
                      <a:pt x="49449" y="0"/>
                    </a:cubicBezTo>
                    <a:lnTo>
                      <a:pt x="56251" y="0"/>
                    </a:lnTo>
                    <a:lnTo>
                      <a:pt x="56251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1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54" name="Forma libre: forma 353">
                <a:extLst>
                  <a:ext uri="{FF2B5EF4-FFF2-40B4-BE49-F238E27FC236}">
                    <a16:creationId xmlns:a16="http://schemas.microsoft.com/office/drawing/2014/main" id="{718B401A-041C-84C3-7C6F-0D965416962D}"/>
                  </a:ext>
                </a:extLst>
              </p:cNvPr>
              <p:cNvSpPr/>
              <p:nvPr/>
            </p:nvSpPr>
            <p:spPr>
              <a:xfrm>
                <a:off x="-829574" y="1662666"/>
                <a:ext cx="64873" cy="131119"/>
              </a:xfrm>
              <a:custGeom>
                <a:avLst/>
                <a:gdLst>
                  <a:gd name="connsiteX0" fmla="*/ 16825 w 64873"/>
                  <a:gd name="connsiteY0" fmla="*/ 107709 h 131119"/>
                  <a:gd name="connsiteX1" fmla="*/ 16623 w 64873"/>
                  <a:gd name="connsiteY1" fmla="*/ 41435 h 131119"/>
                  <a:gd name="connsiteX2" fmla="*/ 0 w 64873"/>
                  <a:gd name="connsiteY2" fmla="*/ 41435 h 131119"/>
                  <a:gd name="connsiteX3" fmla="*/ 0 w 64873"/>
                  <a:gd name="connsiteY3" fmla="*/ 24017 h 131119"/>
                  <a:gd name="connsiteX4" fmla="*/ 16623 w 64873"/>
                  <a:gd name="connsiteY4" fmla="*/ 24017 h 131119"/>
                  <a:gd name="connsiteX5" fmla="*/ 18024 w 64873"/>
                  <a:gd name="connsiteY5" fmla="*/ 0 h 131119"/>
                  <a:gd name="connsiteX6" fmla="*/ 38243 w 64873"/>
                  <a:gd name="connsiteY6" fmla="*/ 0 h 131119"/>
                  <a:gd name="connsiteX7" fmla="*/ 38243 w 64873"/>
                  <a:gd name="connsiteY7" fmla="*/ 24017 h 131119"/>
                  <a:gd name="connsiteX8" fmla="*/ 64874 w 64873"/>
                  <a:gd name="connsiteY8" fmla="*/ 24017 h 131119"/>
                  <a:gd name="connsiteX9" fmla="*/ 64874 w 64873"/>
                  <a:gd name="connsiteY9" fmla="*/ 41435 h 131119"/>
                  <a:gd name="connsiteX10" fmla="*/ 38445 w 64873"/>
                  <a:gd name="connsiteY10" fmla="*/ 41435 h 131119"/>
                  <a:gd name="connsiteX11" fmla="*/ 38445 w 64873"/>
                  <a:gd name="connsiteY11" fmla="*/ 106496 h 131119"/>
                  <a:gd name="connsiteX12" fmla="*/ 39341 w 64873"/>
                  <a:gd name="connsiteY12" fmla="*/ 110598 h 131119"/>
                  <a:gd name="connsiteX13" fmla="*/ 42648 w 64873"/>
                  <a:gd name="connsiteY13" fmla="*/ 111695 h 131119"/>
                  <a:gd name="connsiteX14" fmla="*/ 64874 w 64873"/>
                  <a:gd name="connsiteY14" fmla="*/ 111695 h 131119"/>
                  <a:gd name="connsiteX15" fmla="*/ 64874 w 64873"/>
                  <a:gd name="connsiteY15" fmla="*/ 131120 h 131119"/>
                  <a:gd name="connsiteX16" fmla="*/ 35037 w 64873"/>
                  <a:gd name="connsiteY16" fmla="*/ 131120 h 131119"/>
                  <a:gd name="connsiteX17" fmla="*/ 16825 w 64873"/>
                  <a:gd name="connsiteY17" fmla="*/ 107709 h 1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873" h="131119">
                    <a:moveTo>
                      <a:pt x="16825" y="107709"/>
                    </a:moveTo>
                    <a:lnTo>
                      <a:pt x="16623" y="41435"/>
                    </a:lnTo>
                    <a:lnTo>
                      <a:pt x="0" y="41435"/>
                    </a:lnTo>
                    <a:lnTo>
                      <a:pt x="0" y="24017"/>
                    </a:lnTo>
                    <a:lnTo>
                      <a:pt x="16623" y="24017"/>
                    </a:lnTo>
                    <a:lnTo>
                      <a:pt x="18024" y="0"/>
                    </a:lnTo>
                    <a:lnTo>
                      <a:pt x="38243" y="0"/>
                    </a:lnTo>
                    <a:lnTo>
                      <a:pt x="38243" y="24017"/>
                    </a:lnTo>
                    <a:lnTo>
                      <a:pt x="64874" y="24017"/>
                    </a:lnTo>
                    <a:lnTo>
                      <a:pt x="64874" y="41435"/>
                    </a:lnTo>
                    <a:lnTo>
                      <a:pt x="38445" y="41435"/>
                    </a:lnTo>
                    <a:lnTo>
                      <a:pt x="38445" y="106496"/>
                    </a:lnTo>
                    <a:cubicBezTo>
                      <a:pt x="38445" y="108503"/>
                      <a:pt x="38748" y="109861"/>
                      <a:pt x="39341" y="110598"/>
                    </a:cubicBezTo>
                    <a:cubicBezTo>
                      <a:pt x="39947" y="111334"/>
                      <a:pt x="41044" y="111695"/>
                      <a:pt x="42648" y="111695"/>
                    </a:cubicBezTo>
                    <a:lnTo>
                      <a:pt x="64874" y="111695"/>
                    </a:lnTo>
                    <a:lnTo>
                      <a:pt x="64874" y="131120"/>
                    </a:lnTo>
                    <a:lnTo>
                      <a:pt x="35037" y="131120"/>
                    </a:lnTo>
                    <a:cubicBezTo>
                      <a:pt x="22891" y="131134"/>
                      <a:pt x="16825" y="123336"/>
                      <a:pt x="16825" y="107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55" name="Forma libre: forma 354">
                <a:extLst>
                  <a:ext uri="{FF2B5EF4-FFF2-40B4-BE49-F238E27FC236}">
                    <a16:creationId xmlns:a16="http://schemas.microsoft.com/office/drawing/2014/main" id="{7F668CA1-15DB-3527-C2E8-C663353B94EF}"/>
                  </a:ext>
                </a:extLst>
              </p:cNvPr>
              <p:cNvSpPr/>
              <p:nvPr/>
            </p:nvSpPr>
            <p:spPr>
              <a:xfrm>
                <a:off x="-759992" y="1683694"/>
                <a:ext cx="99895" cy="113110"/>
              </a:xfrm>
              <a:custGeom>
                <a:avLst/>
                <a:gdLst>
                  <a:gd name="connsiteX0" fmla="*/ 27527 w 99895"/>
                  <a:gd name="connsiteY0" fmla="*/ 106612 h 113110"/>
                  <a:gd name="connsiteX1" fmla="*/ 7611 w 99895"/>
                  <a:gd name="connsiteY1" fmla="*/ 87288 h 113110"/>
                  <a:gd name="connsiteX2" fmla="*/ 0 w 99895"/>
                  <a:gd name="connsiteY2" fmla="*/ 56656 h 113110"/>
                  <a:gd name="connsiteX3" fmla="*/ 6600 w 99895"/>
                  <a:gd name="connsiteY3" fmla="*/ 27527 h 113110"/>
                  <a:gd name="connsiteX4" fmla="*/ 25115 w 99895"/>
                  <a:gd name="connsiteY4" fmla="*/ 7308 h 113110"/>
                  <a:gd name="connsiteX5" fmla="*/ 51847 w 99895"/>
                  <a:gd name="connsiteY5" fmla="*/ 0 h 113110"/>
                  <a:gd name="connsiteX6" fmla="*/ 77366 w 99895"/>
                  <a:gd name="connsiteY6" fmla="*/ 7005 h 113110"/>
                  <a:gd name="connsiteX7" fmla="*/ 94090 w 99895"/>
                  <a:gd name="connsiteY7" fmla="*/ 25721 h 113110"/>
                  <a:gd name="connsiteX8" fmla="*/ 99896 w 99895"/>
                  <a:gd name="connsiteY8" fmla="*/ 51255 h 113110"/>
                  <a:gd name="connsiteX9" fmla="*/ 99693 w 99895"/>
                  <a:gd name="connsiteY9" fmla="*/ 65466 h 113110"/>
                  <a:gd name="connsiteX10" fmla="*/ 21418 w 99895"/>
                  <a:gd name="connsiteY10" fmla="*/ 65466 h 113110"/>
                  <a:gd name="connsiteX11" fmla="*/ 32928 w 99895"/>
                  <a:gd name="connsiteY11" fmla="*/ 86783 h 113110"/>
                  <a:gd name="connsiteX12" fmla="*/ 54042 w 99895"/>
                  <a:gd name="connsiteY12" fmla="*/ 94292 h 113110"/>
                  <a:gd name="connsiteX13" fmla="*/ 71055 w 99895"/>
                  <a:gd name="connsiteY13" fmla="*/ 90393 h 113110"/>
                  <a:gd name="connsiteX14" fmla="*/ 86075 w 99895"/>
                  <a:gd name="connsiteY14" fmla="*/ 79085 h 113110"/>
                  <a:gd name="connsiteX15" fmla="*/ 98090 w 99895"/>
                  <a:gd name="connsiteY15" fmla="*/ 91693 h 113110"/>
                  <a:gd name="connsiteX16" fmla="*/ 78276 w 99895"/>
                  <a:gd name="connsiteY16" fmla="*/ 107608 h 113110"/>
                  <a:gd name="connsiteX17" fmla="*/ 53855 w 99895"/>
                  <a:gd name="connsiteY17" fmla="*/ 113110 h 113110"/>
                  <a:gd name="connsiteX18" fmla="*/ 27527 w 99895"/>
                  <a:gd name="connsiteY18" fmla="*/ 106612 h 113110"/>
                  <a:gd name="connsiteX19" fmla="*/ 78883 w 99895"/>
                  <a:gd name="connsiteY19" fmla="*/ 48641 h 113110"/>
                  <a:gd name="connsiteX20" fmla="*/ 74680 w 99895"/>
                  <a:gd name="connsiteY20" fmla="*/ 32726 h 113110"/>
                  <a:gd name="connsiteX21" fmla="*/ 64267 w 99895"/>
                  <a:gd name="connsiteY21" fmla="*/ 22414 h 113110"/>
                  <a:gd name="connsiteX22" fmla="*/ 50648 w 99895"/>
                  <a:gd name="connsiteY22" fmla="*/ 18804 h 113110"/>
                  <a:gd name="connsiteX23" fmla="*/ 31729 w 99895"/>
                  <a:gd name="connsiteY23" fmla="*/ 26516 h 113110"/>
                  <a:gd name="connsiteX24" fmla="*/ 21418 w 99895"/>
                  <a:gd name="connsiteY24" fmla="*/ 48641 h 113110"/>
                  <a:gd name="connsiteX25" fmla="*/ 78883 w 99895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5" h="113110">
                    <a:moveTo>
                      <a:pt x="27527" y="106612"/>
                    </a:moveTo>
                    <a:cubicBezTo>
                      <a:pt x="19323" y="102279"/>
                      <a:pt x="12680" y="95838"/>
                      <a:pt x="7611" y="87288"/>
                    </a:cubicBezTo>
                    <a:cubicBezTo>
                      <a:pt x="2541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66" y="7005"/>
                    </a:cubicBezTo>
                    <a:cubicBezTo>
                      <a:pt x="84645" y="11684"/>
                      <a:pt x="90205" y="17922"/>
                      <a:pt x="94090" y="25721"/>
                    </a:cubicBezTo>
                    <a:cubicBezTo>
                      <a:pt x="97961" y="33534"/>
                      <a:pt x="99896" y="42041"/>
                      <a:pt x="99896" y="51255"/>
                    </a:cubicBezTo>
                    <a:lnTo>
                      <a:pt x="99693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6"/>
                      <a:pt x="32928" y="86783"/>
                    </a:cubicBezTo>
                    <a:cubicBezTo>
                      <a:pt x="38994" y="91794"/>
                      <a:pt x="46041" y="94292"/>
                      <a:pt x="54042" y="94292"/>
                    </a:cubicBezTo>
                    <a:cubicBezTo>
                      <a:pt x="59776" y="94292"/>
                      <a:pt x="65451" y="92993"/>
                      <a:pt x="71055" y="90393"/>
                    </a:cubicBezTo>
                    <a:cubicBezTo>
                      <a:pt x="76659" y="87793"/>
                      <a:pt x="81670" y="84024"/>
                      <a:pt x="86075" y="79085"/>
                    </a:cubicBezTo>
                    <a:lnTo>
                      <a:pt x="98090" y="91693"/>
                    </a:lnTo>
                    <a:cubicBezTo>
                      <a:pt x="92747" y="98639"/>
                      <a:pt x="86147" y="103940"/>
                      <a:pt x="78276" y="107608"/>
                    </a:cubicBezTo>
                    <a:cubicBezTo>
                      <a:pt x="70405" y="111276"/>
                      <a:pt x="62260" y="113110"/>
                      <a:pt x="53855" y="113110"/>
                    </a:cubicBezTo>
                    <a:cubicBezTo>
                      <a:pt x="44510" y="113110"/>
                      <a:pt x="35729" y="110944"/>
                      <a:pt x="27527" y="106612"/>
                    </a:cubicBezTo>
                    <a:close/>
                    <a:moveTo>
                      <a:pt x="78883" y="48641"/>
                    </a:moveTo>
                    <a:cubicBezTo>
                      <a:pt x="78752" y="42503"/>
                      <a:pt x="77352" y="37203"/>
                      <a:pt x="74680" y="32726"/>
                    </a:cubicBezTo>
                    <a:cubicBezTo>
                      <a:pt x="72008" y="28249"/>
                      <a:pt x="68542" y="24811"/>
                      <a:pt x="64267" y="22414"/>
                    </a:cubicBezTo>
                    <a:cubicBezTo>
                      <a:pt x="59992" y="20017"/>
                      <a:pt x="55457" y="18804"/>
                      <a:pt x="50648" y="18804"/>
                    </a:cubicBezTo>
                    <a:cubicBezTo>
                      <a:pt x="43572" y="18804"/>
                      <a:pt x="37260" y="21374"/>
                      <a:pt x="31729" y="26516"/>
                    </a:cubicBezTo>
                    <a:cubicBezTo>
                      <a:pt x="26183" y="31657"/>
                      <a:pt x="22746" y="39023"/>
                      <a:pt x="21418" y="48641"/>
                    </a:cubicBezTo>
                    <a:lnTo>
                      <a:pt x="78883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350" name="Gráfico 32">
              <a:extLst>
                <a:ext uri="{FF2B5EF4-FFF2-40B4-BE49-F238E27FC236}">
                  <a16:creationId xmlns:a16="http://schemas.microsoft.com/office/drawing/2014/main" id="{A7E4FAA8-E2D5-6061-E744-4536192FCA43}"/>
                </a:ext>
              </a:extLst>
            </p:cNvPr>
            <p:cNvGrpSpPr/>
            <p:nvPr/>
          </p:nvGrpSpPr>
          <p:grpSpPr>
            <a:xfrm>
              <a:off x="-2147630" y="1489853"/>
              <a:ext cx="418978" cy="384058"/>
              <a:chOff x="-2147630" y="1489853"/>
              <a:chExt cx="418978" cy="384058"/>
            </a:xfrm>
          </p:grpSpPr>
          <p:sp>
            <p:nvSpPr>
              <p:cNvPr id="351" name="Forma libre: forma 350">
                <a:extLst>
                  <a:ext uri="{FF2B5EF4-FFF2-40B4-BE49-F238E27FC236}">
                    <a16:creationId xmlns:a16="http://schemas.microsoft.com/office/drawing/2014/main" id="{DD1E7FD4-EBD2-8439-476A-B98CA45A8ECC}"/>
                  </a:ext>
                </a:extLst>
              </p:cNvPr>
              <p:cNvSpPr/>
              <p:nvPr/>
            </p:nvSpPr>
            <p:spPr>
              <a:xfrm>
                <a:off x="-2147630" y="1646968"/>
                <a:ext cx="146023" cy="226942"/>
              </a:xfrm>
              <a:custGeom>
                <a:avLst/>
                <a:gdLst>
                  <a:gd name="connsiteX0" fmla="*/ 87288 w 146023"/>
                  <a:gd name="connsiteY0" fmla="*/ 0 h 226942"/>
                  <a:gd name="connsiteX1" fmla="*/ 146024 w 146023"/>
                  <a:gd name="connsiteY1" fmla="*/ 0 h 226942"/>
                  <a:gd name="connsiteX2" fmla="*/ 146024 w 146023"/>
                  <a:gd name="connsiteY2" fmla="*/ 52367 h 226942"/>
                  <a:gd name="connsiteX3" fmla="*/ 87288 w 146023"/>
                  <a:gd name="connsiteY3" fmla="*/ 52367 h 226942"/>
                  <a:gd name="connsiteX4" fmla="*/ 78551 w 146023"/>
                  <a:gd name="connsiteY4" fmla="*/ 61105 h 226942"/>
                  <a:gd name="connsiteX5" fmla="*/ 78551 w 146023"/>
                  <a:gd name="connsiteY5" fmla="*/ 122209 h 226942"/>
                  <a:gd name="connsiteX6" fmla="*/ 104749 w 146023"/>
                  <a:gd name="connsiteY6" fmla="*/ 122209 h 226942"/>
                  <a:gd name="connsiteX7" fmla="*/ 104749 w 146023"/>
                  <a:gd name="connsiteY7" fmla="*/ 226943 h 226942"/>
                  <a:gd name="connsiteX8" fmla="*/ 0 w 146023"/>
                  <a:gd name="connsiteY8" fmla="*/ 226943 h 226942"/>
                  <a:gd name="connsiteX9" fmla="*/ 0 w 146023"/>
                  <a:gd name="connsiteY9" fmla="*/ 122209 h 226942"/>
                  <a:gd name="connsiteX10" fmla="*/ 26183 w 146023"/>
                  <a:gd name="connsiteY10" fmla="*/ 122209 h 226942"/>
                  <a:gd name="connsiteX11" fmla="*/ 26183 w 146023"/>
                  <a:gd name="connsiteY11" fmla="*/ 61105 h 226942"/>
                  <a:gd name="connsiteX12" fmla="*/ 87288 w 146023"/>
                  <a:gd name="connsiteY12" fmla="*/ 0 h 226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6023" h="226942">
                    <a:moveTo>
                      <a:pt x="87288" y="0"/>
                    </a:moveTo>
                    <a:lnTo>
                      <a:pt x="146024" y="0"/>
                    </a:lnTo>
                    <a:lnTo>
                      <a:pt x="146024" y="52367"/>
                    </a:lnTo>
                    <a:lnTo>
                      <a:pt x="87288" y="52367"/>
                    </a:lnTo>
                    <a:cubicBezTo>
                      <a:pt x="82392" y="52367"/>
                      <a:pt x="78551" y="56208"/>
                      <a:pt x="78551" y="61105"/>
                    </a:cubicBezTo>
                    <a:lnTo>
                      <a:pt x="78551" y="122209"/>
                    </a:lnTo>
                    <a:lnTo>
                      <a:pt x="104749" y="122209"/>
                    </a:lnTo>
                    <a:lnTo>
                      <a:pt x="104749" y="226943"/>
                    </a:lnTo>
                    <a:lnTo>
                      <a:pt x="0" y="226943"/>
                    </a:lnTo>
                    <a:lnTo>
                      <a:pt x="0" y="122209"/>
                    </a:lnTo>
                    <a:lnTo>
                      <a:pt x="26183" y="122209"/>
                    </a:lnTo>
                    <a:lnTo>
                      <a:pt x="26183" y="61105"/>
                    </a:lnTo>
                    <a:cubicBezTo>
                      <a:pt x="26183" y="27411"/>
                      <a:pt x="53594" y="0"/>
                      <a:pt x="872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52" name="Forma libre: forma 351">
                <a:extLst>
                  <a:ext uri="{FF2B5EF4-FFF2-40B4-BE49-F238E27FC236}">
                    <a16:creationId xmlns:a16="http://schemas.microsoft.com/office/drawing/2014/main" id="{7FAF9078-BA3F-3944-D66E-A72D97253067}"/>
                  </a:ext>
                </a:extLst>
              </p:cNvPr>
              <p:cNvSpPr/>
              <p:nvPr/>
            </p:nvSpPr>
            <p:spPr>
              <a:xfrm>
                <a:off x="-1990515" y="1489853"/>
                <a:ext cx="104748" cy="384058"/>
              </a:xfrm>
              <a:custGeom>
                <a:avLst/>
                <a:gdLst>
                  <a:gd name="connsiteX0" fmla="*/ 0 w 104748"/>
                  <a:gd name="connsiteY0" fmla="*/ 0 h 384058"/>
                  <a:gd name="connsiteX1" fmla="*/ 104748 w 104748"/>
                  <a:gd name="connsiteY1" fmla="*/ 0 h 384058"/>
                  <a:gd name="connsiteX2" fmla="*/ 104748 w 104748"/>
                  <a:gd name="connsiteY2" fmla="*/ 104748 h 384058"/>
                  <a:gd name="connsiteX3" fmla="*/ 78565 w 104748"/>
                  <a:gd name="connsiteY3" fmla="*/ 104748 h 384058"/>
                  <a:gd name="connsiteX4" fmla="*/ 78565 w 104748"/>
                  <a:gd name="connsiteY4" fmla="*/ 279324 h 384058"/>
                  <a:gd name="connsiteX5" fmla="*/ 104748 w 104748"/>
                  <a:gd name="connsiteY5" fmla="*/ 279324 h 384058"/>
                  <a:gd name="connsiteX6" fmla="*/ 104748 w 104748"/>
                  <a:gd name="connsiteY6" fmla="*/ 384058 h 384058"/>
                  <a:gd name="connsiteX7" fmla="*/ 0 w 104748"/>
                  <a:gd name="connsiteY7" fmla="*/ 384058 h 384058"/>
                  <a:gd name="connsiteX8" fmla="*/ 0 w 104748"/>
                  <a:gd name="connsiteY8" fmla="*/ 279324 h 384058"/>
                  <a:gd name="connsiteX9" fmla="*/ 26183 w 104748"/>
                  <a:gd name="connsiteY9" fmla="*/ 279324 h 384058"/>
                  <a:gd name="connsiteX10" fmla="*/ 26183 w 104748"/>
                  <a:gd name="connsiteY10" fmla="*/ 104748 h 384058"/>
                  <a:gd name="connsiteX11" fmla="*/ 0 w 104748"/>
                  <a:gd name="connsiteY11" fmla="*/ 104748 h 3840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4748" h="384058">
                    <a:moveTo>
                      <a:pt x="0" y="0"/>
                    </a:moveTo>
                    <a:lnTo>
                      <a:pt x="104748" y="0"/>
                    </a:lnTo>
                    <a:lnTo>
                      <a:pt x="104748" y="104748"/>
                    </a:lnTo>
                    <a:lnTo>
                      <a:pt x="78565" y="104748"/>
                    </a:lnTo>
                    <a:lnTo>
                      <a:pt x="78565" y="279324"/>
                    </a:lnTo>
                    <a:lnTo>
                      <a:pt x="104748" y="279324"/>
                    </a:lnTo>
                    <a:lnTo>
                      <a:pt x="104748" y="384058"/>
                    </a:lnTo>
                    <a:lnTo>
                      <a:pt x="0" y="384058"/>
                    </a:lnTo>
                    <a:lnTo>
                      <a:pt x="0" y="279324"/>
                    </a:lnTo>
                    <a:lnTo>
                      <a:pt x="26183" y="279324"/>
                    </a:lnTo>
                    <a:lnTo>
                      <a:pt x="26183" y="104748"/>
                    </a:lnTo>
                    <a:lnTo>
                      <a:pt x="0" y="104748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53" name="Forma libre: forma 352">
                <a:extLst>
                  <a:ext uri="{FF2B5EF4-FFF2-40B4-BE49-F238E27FC236}">
                    <a16:creationId xmlns:a16="http://schemas.microsoft.com/office/drawing/2014/main" id="{A2951F22-E15D-2B49-9C96-2D23B44C3369}"/>
                  </a:ext>
                </a:extLst>
              </p:cNvPr>
              <p:cNvSpPr/>
              <p:nvPr/>
            </p:nvSpPr>
            <p:spPr>
              <a:xfrm>
                <a:off x="-1874675" y="1646968"/>
                <a:ext cx="146023" cy="226942"/>
              </a:xfrm>
              <a:custGeom>
                <a:avLst/>
                <a:gdLst>
                  <a:gd name="connsiteX0" fmla="*/ 146024 w 146023"/>
                  <a:gd name="connsiteY0" fmla="*/ 122209 h 226942"/>
                  <a:gd name="connsiteX1" fmla="*/ 146024 w 146023"/>
                  <a:gd name="connsiteY1" fmla="*/ 226943 h 226942"/>
                  <a:gd name="connsiteX2" fmla="*/ 41276 w 146023"/>
                  <a:gd name="connsiteY2" fmla="*/ 226943 h 226942"/>
                  <a:gd name="connsiteX3" fmla="*/ 41276 w 146023"/>
                  <a:gd name="connsiteY3" fmla="*/ 122209 h 226942"/>
                  <a:gd name="connsiteX4" fmla="*/ 67459 w 146023"/>
                  <a:gd name="connsiteY4" fmla="*/ 122209 h 226942"/>
                  <a:gd name="connsiteX5" fmla="*/ 67459 w 146023"/>
                  <a:gd name="connsiteY5" fmla="*/ 61105 h 226942"/>
                  <a:gd name="connsiteX6" fmla="*/ 58736 w 146023"/>
                  <a:gd name="connsiteY6" fmla="*/ 52367 h 226942"/>
                  <a:gd name="connsiteX7" fmla="*/ 0 w 146023"/>
                  <a:gd name="connsiteY7" fmla="*/ 52367 h 226942"/>
                  <a:gd name="connsiteX8" fmla="*/ 0 w 146023"/>
                  <a:gd name="connsiteY8" fmla="*/ 0 h 226942"/>
                  <a:gd name="connsiteX9" fmla="*/ 58736 w 146023"/>
                  <a:gd name="connsiteY9" fmla="*/ 0 h 226942"/>
                  <a:gd name="connsiteX10" fmla="*/ 119840 w 146023"/>
                  <a:gd name="connsiteY10" fmla="*/ 61105 h 226942"/>
                  <a:gd name="connsiteX11" fmla="*/ 119840 w 146023"/>
                  <a:gd name="connsiteY11" fmla="*/ 122209 h 226942"/>
                  <a:gd name="connsiteX12" fmla="*/ 146024 w 146023"/>
                  <a:gd name="connsiteY12" fmla="*/ 122209 h 226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6023" h="226942">
                    <a:moveTo>
                      <a:pt x="146024" y="122209"/>
                    </a:moveTo>
                    <a:lnTo>
                      <a:pt x="146024" y="226943"/>
                    </a:lnTo>
                    <a:lnTo>
                      <a:pt x="41276" y="226943"/>
                    </a:lnTo>
                    <a:lnTo>
                      <a:pt x="41276" y="122209"/>
                    </a:lnTo>
                    <a:lnTo>
                      <a:pt x="67459" y="122209"/>
                    </a:lnTo>
                    <a:lnTo>
                      <a:pt x="67459" y="61105"/>
                    </a:lnTo>
                    <a:cubicBezTo>
                      <a:pt x="67459" y="56208"/>
                      <a:pt x="63617" y="52367"/>
                      <a:pt x="58736" y="52367"/>
                    </a:cubicBezTo>
                    <a:lnTo>
                      <a:pt x="0" y="52367"/>
                    </a:lnTo>
                    <a:lnTo>
                      <a:pt x="0" y="0"/>
                    </a:lnTo>
                    <a:lnTo>
                      <a:pt x="58736" y="0"/>
                    </a:lnTo>
                    <a:cubicBezTo>
                      <a:pt x="92429" y="0"/>
                      <a:pt x="119840" y="27411"/>
                      <a:pt x="119840" y="61105"/>
                    </a:cubicBezTo>
                    <a:lnTo>
                      <a:pt x="119840" y="122209"/>
                    </a:lnTo>
                    <a:lnTo>
                      <a:pt x="146024" y="122209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áfico 32">
            <a:extLst>
              <a:ext uri="{FF2B5EF4-FFF2-40B4-BE49-F238E27FC236}">
                <a16:creationId xmlns:a16="http://schemas.microsoft.com/office/drawing/2014/main" id="{3C7C7D53-F777-F905-FEA7-110AE3DD71B5}"/>
              </a:ext>
            </a:extLst>
          </p:cNvPr>
          <p:cNvGrpSpPr/>
          <p:nvPr/>
        </p:nvGrpSpPr>
        <p:grpSpPr>
          <a:xfrm>
            <a:off x="1491903" y="2847749"/>
            <a:ext cx="3194221" cy="638401"/>
            <a:chOff x="1226901" y="-2123920"/>
            <a:chExt cx="2091895" cy="418089"/>
          </a:xfrm>
        </p:grpSpPr>
        <p:grpSp>
          <p:nvGrpSpPr>
            <p:cNvPr id="61" name="Gráfico 32">
              <a:extLst>
                <a:ext uri="{FF2B5EF4-FFF2-40B4-BE49-F238E27FC236}">
                  <a16:creationId xmlns:a16="http://schemas.microsoft.com/office/drawing/2014/main" id="{362015F1-AB18-C7B1-8C84-7A99860E0205}"/>
                </a:ext>
              </a:extLst>
            </p:cNvPr>
            <p:cNvGrpSpPr/>
            <p:nvPr/>
          </p:nvGrpSpPr>
          <p:grpSpPr>
            <a:xfrm>
              <a:off x="1765406" y="-2094612"/>
              <a:ext cx="1553389" cy="388780"/>
              <a:chOff x="1765406" y="-2094612"/>
              <a:chExt cx="1553389" cy="388780"/>
            </a:xfrm>
            <a:solidFill>
              <a:srgbClr val="FFFFFF"/>
            </a:solidFill>
          </p:grpSpPr>
          <p:sp>
            <p:nvSpPr>
              <p:cNvPr id="62" name="Forma libre: forma 61">
                <a:extLst>
                  <a:ext uri="{FF2B5EF4-FFF2-40B4-BE49-F238E27FC236}">
                    <a16:creationId xmlns:a16="http://schemas.microsoft.com/office/drawing/2014/main" id="{6850DEC5-AC86-8319-7806-209E29B1D07D}"/>
                  </a:ext>
                </a:extLst>
              </p:cNvPr>
              <p:cNvSpPr/>
              <p:nvPr/>
            </p:nvSpPr>
            <p:spPr>
              <a:xfrm>
                <a:off x="1765406" y="-2090005"/>
                <a:ext cx="137733" cy="147150"/>
              </a:xfrm>
              <a:custGeom>
                <a:avLst/>
                <a:gdLst>
                  <a:gd name="connsiteX0" fmla="*/ 52843 w 137733"/>
                  <a:gd name="connsiteY0" fmla="*/ 0 h 147150"/>
                  <a:gd name="connsiteX1" fmla="*/ 84876 w 137733"/>
                  <a:gd name="connsiteY1" fmla="*/ 0 h 147150"/>
                  <a:gd name="connsiteX2" fmla="*/ 137734 w 137733"/>
                  <a:gd name="connsiteY2" fmla="*/ 147150 h 147150"/>
                  <a:gd name="connsiteX3" fmla="*/ 114713 w 137733"/>
                  <a:gd name="connsiteY3" fmla="*/ 147150 h 147150"/>
                  <a:gd name="connsiteX4" fmla="*/ 100892 w 137733"/>
                  <a:gd name="connsiteY4" fmla="*/ 108113 h 147150"/>
                  <a:gd name="connsiteX5" fmla="*/ 36625 w 137733"/>
                  <a:gd name="connsiteY5" fmla="*/ 108113 h 147150"/>
                  <a:gd name="connsiteX6" fmla="*/ 22818 w 137733"/>
                  <a:gd name="connsiteY6" fmla="*/ 147150 h 147150"/>
                  <a:gd name="connsiteX7" fmla="*/ 0 w 137733"/>
                  <a:gd name="connsiteY7" fmla="*/ 147150 h 147150"/>
                  <a:gd name="connsiteX8" fmla="*/ 52843 w 137733"/>
                  <a:gd name="connsiteY8" fmla="*/ 0 h 147150"/>
                  <a:gd name="connsiteX9" fmla="*/ 94292 w 137733"/>
                  <a:gd name="connsiteY9" fmla="*/ 89093 h 147150"/>
                  <a:gd name="connsiteX10" fmla="*/ 69668 w 137733"/>
                  <a:gd name="connsiteY10" fmla="*/ 19627 h 147150"/>
                  <a:gd name="connsiteX11" fmla="*/ 67661 w 137733"/>
                  <a:gd name="connsiteY11" fmla="*/ 19627 h 147150"/>
                  <a:gd name="connsiteX12" fmla="*/ 43239 w 137733"/>
                  <a:gd name="connsiteY12" fmla="*/ 89093 h 147150"/>
                  <a:gd name="connsiteX13" fmla="*/ 94292 w 137733"/>
                  <a:gd name="connsiteY13" fmla="*/ 89093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7733" h="147150">
                    <a:moveTo>
                      <a:pt x="52843" y="0"/>
                    </a:moveTo>
                    <a:lnTo>
                      <a:pt x="84876" y="0"/>
                    </a:lnTo>
                    <a:lnTo>
                      <a:pt x="137734" y="147150"/>
                    </a:lnTo>
                    <a:lnTo>
                      <a:pt x="114713" y="147150"/>
                    </a:lnTo>
                    <a:lnTo>
                      <a:pt x="100892" y="108113"/>
                    </a:lnTo>
                    <a:lnTo>
                      <a:pt x="36625" y="108113"/>
                    </a:lnTo>
                    <a:lnTo>
                      <a:pt x="22818" y="147150"/>
                    </a:lnTo>
                    <a:lnTo>
                      <a:pt x="0" y="147150"/>
                    </a:lnTo>
                    <a:lnTo>
                      <a:pt x="52843" y="0"/>
                    </a:lnTo>
                    <a:close/>
                    <a:moveTo>
                      <a:pt x="94292" y="89093"/>
                    </a:moveTo>
                    <a:lnTo>
                      <a:pt x="69668" y="19627"/>
                    </a:lnTo>
                    <a:lnTo>
                      <a:pt x="67661" y="19627"/>
                    </a:lnTo>
                    <a:lnTo>
                      <a:pt x="43239" y="89093"/>
                    </a:lnTo>
                    <a:lnTo>
                      <a:pt x="94292" y="89093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3" name="Forma libre: forma 62">
                <a:extLst>
                  <a:ext uri="{FF2B5EF4-FFF2-40B4-BE49-F238E27FC236}">
                    <a16:creationId xmlns:a16="http://schemas.microsoft.com/office/drawing/2014/main" id="{488C72C1-D0E4-956A-42D7-EE4FD86D61BF}"/>
                  </a:ext>
                </a:extLst>
              </p:cNvPr>
              <p:cNvSpPr/>
              <p:nvPr/>
            </p:nvSpPr>
            <p:spPr>
              <a:xfrm>
                <a:off x="1910722" y="-2049957"/>
                <a:ext cx="92487" cy="110308"/>
              </a:xfrm>
              <a:custGeom>
                <a:avLst/>
                <a:gdLst>
                  <a:gd name="connsiteX0" fmla="*/ 9315 w 92487"/>
                  <a:gd name="connsiteY0" fmla="*/ 98899 h 110308"/>
                  <a:gd name="connsiteX1" fmla="*/ 0 w 92487"/>
                  <a:gd name="connsiteY1" fmla="*/ 67473 h 110308"/>
                  <a:gd name="connsiteX2" fmla="*/ 0 w 92487"/>
                  <a:gd name="connsiteY2" fmla="*/ 0 h 110308"/>
                  <a:gd name="connsiteX3" fmla="*/ 21822 w 92487"/>
                  <a:gd name="connsiteY3" fmla="*/ 0 h 110308"/>
                  <a:gd name="connsiteX4" fmla="*/ 21822 w 92487"/>
                  <a:gd name="connsiteY4" fmla="*/ 64065 h 110308"/>
                  <a:gd name="connsiteX5" fmla="*/ 27223 w 92487"/>
                  <a:gd name="connsiteY5" fmla="*/ 85093 h 110308"/>
                  <a:gd name="connsiteX6" fmla="*/ 43442 w 92487"/>
                  <a:gd name="connsiteY6" fmla="*/ 91693 h 110308"/>
                  <a:gd name="connsiteX7" fmla="*/ 63964 w 92487"/>
                  <a:gd name="connsiteY7" fmla="*/ 80789 h 110308"/>
                  <a:gd name="connsiteX8" fmla="*/ 70665 w 92487"/>
                  <a:gd name="connsiteY8" fmla="*/ 55862 h 110308"/>
                  <a:gd name="connsiteX9" fmla="*/ 70665 w 92487"/>
                  <a:gd name="connsiteY9" fmla="*/ 0 h 110308"/>
                  <a:gd name="connsiteX10" fmla="*/ 92487 w 92487"/>
                  <a:gd name="connsiteY10" fmla="*/ 0 h 110308"/>
                  <a:gd name="connsiteX11" fmla="*/ 92487 w 92487"/>
                  <a:gd name="connsiteY11" fmla="*/ 107117 h 110308"/>
                  <a:gd name="connsiteX12" fmla="*/ 73467 w 92487"/>
                  <a:gd name="connsiteY12" fmla="*/ 107117 h 110308"/>
                  <a:gd name="connsiteX13" fmla="*/ 73467 w 92487"/>
                  <a:gd name="connsiteY13" fmla="*/ 85483 h 110308"/>
                  <a:gd name="connsiteX14" fmla="*/ 71864 w 92487"/>
                  <a:gd name="connsiteY14" fmla="*/ 85483 h 110308"/>
                  <a:gd name="connsiteX15" fmla="*/ 57957 w 92487"/>
                  <a:gd name="connsiteY15" fmla="*/ 103304 h 110308"/>
                  <a:gd name="connsiteX16" fmla="*/ 36033 w 92487"/>
                  <a:gd name="connsiteY16" fmla="*/ 110309 h 110308"/>
                  <a:gd name="connsiteX17" fmla="*/ 9315 w 92487"/>
                  <a:gd name="connsiteY17" fmla="*/ 98899 h 110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487" h="110308">
                    <a:moveTo>
                      <a:pt x="9315" y="98899"/>
                    </a:moveTo>
                    <a:cubicBezTo>
                      <a:pt x="3106" y="91288"/>
                      <a:pt x="0" y="80818"/>
                      <a:pt x="0" y="67473"/>
                    </a:cubicBez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64065"/>
                    </a:lnTo>
                    <a:cubicBezTo>
                      <a:pt x="21822" y="73669"/>
                      <a:pt x="23628" y="80688"/>
                      <a:pt x="27223" y="85093"/>
                    </a:cubicBezTo>
                    <a:cubicBezTo>
                      <a:pt x="30834" y="89498"/>
                      <a:pt x="36236" y="91693"/>
                      <a:pt x="43442" y="91693"/>
                    </a:cubicBezTo>
                    <a:cubicBezTo>
                      <a:pt x="52656" y="91693"/>
                      <a:pt x="59488" y="88053"/>
                      <a:pt x="63964" y="80789"/>
                    </a:cubicBezTo>
                    <a:cubicBezTo>
                      <a:pt x="68441" y="73510"/>
                      <a:pt x="70665" y="65206"/>
                      <a:pt x="70665" y="55862"/>
                    </a:cubicBezTo>
                    <a:lnTo>
                      <a:pt x="70665" y="0"/>
                    </a:lnTo>
                    <a:lnTo>
                      <a:pt x="92487" y="0"/>
                    </a:lnTo>
                    <a:lnTo>
                      <a:pt x="92487" y="107117"/>
                    </a:lnTo>
                    <a:lnTo>
                      <a:pt x="73467" y="107117"/>
                    </a:lnTo>
                    <a:lnTo>
                      <a:pt x="73467" y="85483"/>
                    </a:lnTo>
                    <a:lnTo>
                      <a:pt x="71864" y="85483"/>
                    </a:lnTo>
                    <a:cubicBezTo>
                      <a:pt x="68658" y="92689"/>
                      <a:pt x="64022" y="98625"/>
                      <a:pt x="57957" y="103304"/>
                    </a:cubicBezTo>
                    <a:cubicBezTo>
                      <a:pt x="51877" y="107969"/>
                      <a:pt x="44569" y="110309"/>
                      <a:pt x="36033" y="110309"/>
                    </a:cubicBezTo>
                    <a:cubicBezTo>
                      <a:pt x="24422" y="110309"/>
                      <a:pt x="15511" y="106510"/>
                      <a:pt x="9315" y="98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4" name="Forma libre: forma 63">
                <a:extLst>
                  <a:ext uri="{FF2B5EF4-FFF2-40B4-BE49-F238E27FC236}">
                    <a16:creationId xmlns:a16="http://schemas.microsoft.com/office/drawing/2014/main" id="{492003EB-F0BD-1E64-95CE-BF8B3C723A07}"/>
                  </a:ext>
                </a:extLst>
              </p:cNvPr>
              <p:cNvSpPr/>
              <p:nvPr/>
            </p:nvSpPr>
            <p:spPr>
              <a:xfrm>
                <a:off x="2014488" y="-2073974"/>
                <a:ext cx="64873" cy="131119"/>
              </a:xfrm>
              <a:custGeom>
                <a:avLst/>
                <a:gdLst>
                  <a:gd name="connsiteX0" fmla="*/ 16825 w 64873"/>
                  <a:gd name="connsiteY0" fmla="*/ 107709 h 131119"/>
                  <a:gd name="connsiteX1" fmla="*/ 16623 w 64873"/>
                  <a:gd name="connsiteY1" fmla="*/ 41434 h 131119"/>
                  <a:gd name="connsiteX2" fmla="*/ 0 w 64873"/>
                  <a:gd name="connsiteY2" fmla="*/ 41434 h 131119"/>
                  <a:gd name="connsiteX3" fmla="*/ 0 w 64873"/>
                  <a:gd name="connsiteY3" fmla="*/ 24017 h 131119"/>
                  <a:gd name="connsiteX4" fmla="*/ 16623 w 64873"/>
                  <a:gd name="connsiteY4" fmla="*/ 24017 h 131119"/>
                  <a:gd name="connsiteX5" fmla="*/ 18024 w 64873"/>
                  <a:gd name="connsiteY5" fmla="*/ 0 h 131119"/>
                  <a:gd name="connsiteX6" fmla="*/ 38243 w 64873"/>
                  <a:gd name="connsiteY6" fmla="*/ 0 h 131119"/>
                  <a:gd name="connsiteX7" fmla="*/ 38243 w 64873"/>
                  <a:gd name="connsiteY7" fmla="*/ 24017 h 131119"/>
                  <a:gd name="connsiteX8" fmla="*/ 64874 w 64873"/>
                  <a:gd name="connsiteY8" fmla="*/ 24017 h 131119"/>
                  <a:gd name="connsiteX9" fmla="*/ 64874 w 64873"/>
                  <a:gd name="connsiteY9" fmla="*/ 41434 h 131119"/>
                  <a:gd name="connsiteX10" fmla="*/ 38445 w 64873"/>
                  <a:gd name="connsiteY10" fmla="*/ 41434 h 131119"/>
                  <a:gd name="connsiteX11" fmla="*/ 38445 w 64873"/>
                  <a:gd name="connsiteY11" fmla="*/ 106496 h 131119"/>
                  <a:gd name="connsiteX12" fmla="*/ 39341 w 64873"/>
                  <a:gd name="connsiteY12" fmla="*/ 110597 h 131119"/>
                  <a:gd name="connsiteX13" fmla="*/ 42648 w 64873"/>
                  <a:gd name="connsiteY13" fmla="*/ 111695 h 131119"/>
                  <a:gd name="connsiteX14" fmla="*/ 64874 w 64873"/>
                  <a:gd name="connsiteY14" fmla="*/ 111695 h 131119"/>
                  <a:gd name="connsiteX15" fmla="*/ 64874 w 64873"/>
                  <a:gd name="connsiteY15" fmla="*/ 131120 h 131119"/>
                  <a:gd name="connsiteX16" fmla="*/ 35037 w 64873"/>
                  <a:gd name="connsiteY16" fmla="*/ 131120 h 131119"/>
                  <a:gd name="connsiteX17" fmla="*/ 16825 w 64873"/>
                  <a:gd name="connsiteY17" fmla="*/ 107709 h 1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873" h="131119">
                    <a:moveTo>
                      <a:pt x="16825" y="107709"/>
                    </a:moveTo>
                    <a:lnTo>
                      <a:pt x="16623" y="41434"/>
                    </a:lnTo>
                    <a:lnTo>
                      <a:pt x="0" y="41434"/>
                    </a:lnTo>
                    <a:lnTo>
                      <a:pt x="0" y="24017"/>
                    </a:lnTo>
                    <a:lnTo>
                      <a:pt x="16623" y="24017"/>
                    </a:lnTo>
                    <a:lnTo>
                      <a:pt x="18024" y="0"/>
                    </a:lnTo>
                    <a:lnTo>
                      <a:pt x="38243" y="0"/>
                    </a:lnTo>
                    <a:lnTo>
                      <a:pt x="38243" y="24017"/>
                    </a:lnTo>
                    <a:lnTo>
                      <a:pt x="64874" y="24017"/>
                    </a:lnTo>
                    <a:lnTo>
                      <a:pt x="64874" y="41434"/>
                    </a:lnTo>
                    <a:lnTo>
                      <a:pt x="38445" y="41434"/>
                    </a:lnTo>
                    <a:lnTo>
                      <a:pt x="38445" y="106496"/>
                    </a:lnTo>
                    <a:cubicBezTo>
                      <a:pt x="38445" y="108503"/>
                      <a:pt x="38748" y="109861"/>
                      <a:pt x="39341" y="110597"/>
                    </a:cubicBezTo>
                    <a:cubicBezTo>
                      <a:pt x="39947" y="111334"/>
                      <a:pt x="41044" y="111695"/>
                      <a:pt x="42648" y="111695"/>
                    </a:cubicBezTo>
                    <a:lnTo>
                      <a:pt x="64874" y="111695"/>
                    </a:lnTo>
                    <a:lnTo>
                      <a:pt x="64874" y="131120"/>
                    </a:lnTo>
                    <a:lnTo>
                      <a:pt x="35037" y="131120"/>
                    </a:lnTo>
                    <a:cubicBezTo>
                      <a:pt x="22891" y="131134"/>
                      <a:pt x="16825" y="123321"/>
                      <a:pt x="16825" y="107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5" name="Forma libre: forma 64">
                <a:extLst>
                  <a:ext uri="{FF2B5EF4-FFF2-40B4-BE49-F238E27FC236}">
                    <a16:creationId xmlns:a16="http://schemas.microsoft.com/office/drawing/2014/main" id="{B06C9177-A56A-2CCF-E93A-A9BA0E99FFDF}"/>
                  </a:ext>
                </a:extLst>
              </p:cNvPr>
              <p:cNvSpPr/>
              <p:nvPr/>
            </p:nvSpPr>
            <p:spPr>
              <a:xfrm>
                <a:off x="2084171" y="-2052946"/>
                <a:ext cx="103318" cy="112908"/>
              </a:xfrm>
              <a:custGeom>
                <a:avLst/>
                <a:gdLst>
                  <a:gd name="connsiteX0" fmla="*/ 24739 w 103318"/>
                  <a:gd name="connsiteY0" fmla="*/ 105702 h 112908"/>
                  <a:gd name="connsiteX1" fmla="*/ 6514 w 103318"/>
                  <a:gd name="connsiteY1" fmla="*/ 85584 h 112908"/>
                  <a:gd name="connsiteX2" fmla="*/ 0 w 103318"/>
                  <a:gd name="connsiteY2" fmla="*/ 56454 h 112908"/>
                  <a:gd name="connsiteX3" fmla="*/ 6615 w 103318"/>
                  <a:gd name="connsiteY3" fmla="*/ 27223 h 112908"/>
                  <a:gd name="connsiteX4" fmla="*/ 25129 w 103318"/>
                  <a:gd name="connsiteY4" fmla="*/ 7207 h 112908"/>
                  <a:gd name="connsiteX5" fmla="*/ 52252 w 103318"/>
                  <a:gd name="connsiteY5" fmla="*/ 0 h 112908"/>
                  <a:gd name="connsiteX6" fmla="*/ 78883 w 103318"/>
                  <a:gd name="connsiteY6" fmla="*/ 7308 h 112908"/>
                  <a:gd name="connsiteX7" fmla="*/ 96906 w 103318"/>
                  <a:gd name="connsiteY7" fmla="*/ 27425 h 112908"/>
                  <a:gd name="connsiteX8" fmla="*/ 103319 w 103318"/>
                  <a:gd name="connsiteY8" fmla="*/ 56252 h 112908"/>
                  <a:gd name="connsiteX9" fmla="*/ 96719 w 103318"/>
                  <a:gd name="connsiteY9" fmla="*/ 84977 h 112908"/>
                  <a:gd name="connsiteX10" fmla="*/ 78305 w 103318"/>
                  <a:gd name="connsiteY10" fmla="*/ 105398 h 112908"/>
                  <a:gd name="connsiteX11" fmla="*/ 51472 w 103318"/>
                  <a:gd name="connsiteY11" fmla="*/ 112908 h 112908"/>
                  <a:gd name="connsiteX12" fmla="*/ 24739 w 103318"/>
                  <a:gd name="connsiteY12" fmla="*/ 105702 h 112908"/>
                  <a:gd name="connsiteX13" fmla="*/ 29043 w 103318"/>
                  <a:gd name="connsiteY13" fmla="*/ 83374 h 112908"/>
                  <a:gd name="connsiteX14" fmla="*/ 51674 w 103318"/>
                  <a:gd name="connsiteY14" fmla="*/ 94090 h 112908"/>
                  <a:gd name="connsiteX15" fmla="*/ 74203 w 103318"/>
                  <a:gd name="connsiteY15" fmla="*/ 83374 h 112908"/>
                  <a:gd name="connsiteX16" fmla="*/ 82507 w 103318"/>
                  <a:gd name="connsiteY16" fmla="*/ 56440 h 112908"/>
                  <a:gd name="connsiteX17" fmla="*/ 74507 w 103318"/>
                  <a:gd name="connsiteY17" fmla="*/ 29505 h 112908"/>
                  <a:gd name="connsiteX18" fmla="*/ 52078 w 103318"/>
                  <a:gd name="connsiteY18" fmla="*/ 18789 h 112908"/>
                  <a:gd name="connsiteX19" fmla="*/ 29158 w 103318"/>
                  <a:gd name="connsiteY19" fmla="*/ 29505 h 112908"/>
                  <a:gd name="connsiteX20" fmla="*/ 20854 w 103318"/>
                  <a:gd name="connsiteY20" fmla="*/ 56440 h 112908"/>
                  <a:gd name="connsiteX21" fmla="*/ 29043 w 103318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18" h="112908">
                    <a:moveTo>
                      <a:pt x="24739" y="105702"/>
                    </a:moveTo>
                    <a:cubicBezTo>
                      <a:pt x="16926" y="100892"/>
                      <a:pt x="10860" y="94191"/>
                      <a:pt x="6514" y="85584"/>
                    </a:cubicBezTo>
                    <a:cubicBezTo>
                      <a:pt x="2181" y="76976"/>
                      <a:pt x="0" y="67271"/>
                      <a:pt x="0" y="56454"/>
                    </a:cubicBezTo>
                    <a:cubicBezTo>
                      <a:pt x="0" y="45507"/>
                      <a:pt x="2210" y="35773"/>
                      <a:pt x="6615" y="27223"/>
                    </a:cubicBezTo>
                    <a:cubicBezTo>
                      <a:pt x="11019" y="18688"/>
                      <a:pt x="17186" y="12001"/>
                      <a:pt x="25129" y="7207"/>
                    </a:cubicBezTo>
                    <a:cubicBezTo>
                      <a:pt x="33072" y="2397"/>
                      <a:pt x="42113" y="0"/>
                      <a:pt x="52252" y="0"/>
                    </a:cubicBezTo>
                    <a:cubicBezTo>
                      <a:pt x="62260" y="0"/>
                      <a:pt x="71142" y="2441"/>
                      <a:pt x="78883" y="7308"/>
                    </a:cubicBezTo>
                    <a:cubicBezTo>
                      <a:pt x="86624" y="12175"/>
                      <a:pt x="92632" y="18890"/>
                      <a:pt x="96906" y="27425"/>
                    </a:cubicBezTo>
                    <a:cubicBezTo>
                      <a:pt x="101181" y="35975"/>
                      <a:pt x="103319" y="45579"/>
                      <a:pt x="103319" y="56252"/>
                    </a:cubicBezTo>
                    <a:cubicBezTo>
                      <a:pt x="103319" y="66795"/>
                      <a:pt x="101109" y="76370"/>
                      <a:pt x="96719" y="84977"/>
                    </a:cubicBezTo>
                    <a:cubicBezTo>
                      <a:pt x="92314" y="93585"/>
                      <a:pt x="86176" y="100387"/>
                      <a:pt x="78305" y="105398"/>
                    </a:cubicBezTo>
                    <a:cubicBezTo>
                      <a:pt x="70420" y="110410"/>
                      <a:pt x="61480" y="112908"/>
                      <a:pt x="51472" y="112908"/>
                    </a:cubicBezTo>
                    <a:cubicBezTo>
                      <a:pt x="41449" y="112908"/>
                      <a:pt x="32538" y="110496"/>
                      <a:pt x="24739" y="105702"/>
                    </a:cubicBezTo>
                    <a:close/>
                    <a:moveTo>
                      <a:pt x="29043" y="83374"/>
                    </a:moveTo>
                    <a:cubicBezTo>
                      <a:pt x="34516" y="90523"/>
                      <a:pt x="42055" y="94090"/>
                      <a:pt x="51674" y="94090"/>
                    </a:cubicBezTo>
                    <a:cubicBezTo>
                      <a:pt x="61148" y="94090"/>
                      <a:pt x="68658" y="90523"/>
                      <a:pt x="74203" y="83374"/>
                    </a:cubicBezTo>
                    <a:cubicBezTo>
                      <a:pt x="79735" y="76240"/>
                      <a:pt x="82507" y="67257"/>
                      <a:pt x="82507" y="56440"/>
                    </a:cubicBezTo>
                    <a:cubicBezTo>
                      <a:pt x="82507" y="45623"/>
                      <a:pt x="79836" y="36654"/>
                      <a:pt x="74507" y="29505"/>
                    </a:cubicBezTo>
                    <a:cubicBezTo>
                      <a:pt x="69163" y="22371"/>
                      <a:pt x="61697" y="18789"/>
                      <a:pt x="52078" y="18789"/>
                    </a:cubicBezTo>
                    <a:cubicBezTo>
                      <a:pt x="42330" y="18789"/>
                      <a:pt x="34690" y="22356"/>
                      <a:pt x="29158" y="29505"/>
                    </a:cubicBezTo>
                    <a:cubicBezTo>
                      <a:pt x="23613" y="36640"/>
                      <a:pt x="20854" y="45623"/>
                      <a:pt x="20854" y="56440"/>
                    </a:cubicBezTo>
                    <a:cubicBezTo>
                      <a:pt x="20840" y="67257"/>
                      <a:pt x="23570" y="76225"/>
                      <a:pt x="29043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6" name="Forma libre: forma 65">
                <a:extLst>
                  <a:ext uri="{FF2B5EF4-FFF2-40B4-BE49-F238E27FC236}">
                    <a16:creationId xmlns:a16="http://schemas.microsoft.com/office/drawing/2014/main" id="{597764E8-A945-DAA0-6096-ACCD80BC4F49}"/>
                  </a:ext>
                </a:extLst>
              </p:cNvPr>
              <p:cNvSpPr/>
              <p:nvPr/>
            </p:nvSpPr>
            <p:spPr>
              <a:xfrm>
                <a:off x="2203564" y="-2052961"/>
                <a:ext cx="163181" cy="110135"/>
              </a:xfrm>
              <a:custGeom>
                <a:avLst/>
                <a:gdLst>
                  <a:gd name="connsiteX0" fmla="*/ 0 w 163181"/>
                  <a:gd name="connsiteY0" fmla="*/ 3004 h 110135"/>
                  <a:gd name="connsiteX1" fmla="*/ 20017 w 163181"/>
                  <a:gd name="connsiteY1" fmla="*/ 3004 h 110135"/>
                  <a:gd name="connsiteX2" fmla="*/ 20017 w 163181"/>
                  <a:gd name="connsiteY2" fmla="*/ 23627 h 110135"/>
                  <a:gd name="connsiteX3" fmla="*/ 21418 w 163181"/>
                  <a:gd name="connsiteY3" fmla="*/ 23627 h 110135"/>
                  <a:gd name="connsiteX4" fmla="*/ 34329 w 163181"/>
                  <a:gd name="connsiteY4" fmla="*/ 6614 h 110135"/>
                  <a:gd name="connsiteX5" fmla="*/ 56859 w 163181"/>
                  <a:gd name="connsiteY5" fmla="*/ 0 h 110135"/>
                  <a:gd name="connsiteX6" fmla="*/ 77987 w 163181"/>
                  <a:gd name="connsiteY6" fmla="*/ 7004 h 110135"/>
                  <a:gd name="connsiteX7" fmla="*/ 89295 w 163181"/>
                  <a:gd name="connsiteY7" fmla="*/ 26227 h 110135"/>
                  <a:gd name="connsiteX8" fmla="*/ 90697 w 163181"/>
                  <a:gd name="connsiteY8" fmla="*/ 26227 h 110135"/>
                  <a:gd name="connsiteX9" fmla="*/ 104417 w 163181"/>
                  <a:gd name="connsiteY9" fmla="*/ 7105 h 110135"/>
                  <a:gd name="connsiteX10" fmla="*/ 127336 w 163181"/>
                  <a:gd name="connsiteY10" fmla="*/ 0 h 110135"/>
                  <a:gd name="connsiteX11" fmla="*/ 153866 w 163181"/>
                  <a:gd name="connsiteY11" fmla="*/ 11308 h 110135"/>
                  <a:gd name="connsiteX12" fmla="*/ 163181 w 163181"/>
                  <a:gd name="connsiteY12" fmla="*/ 42647 h 110135"/>
                  <a:gd name="connsiteX13" fmla="*/ 163181 w 163181"/>
                  <a:gd name="connsiteY13" fmla="*/ 110121 h 110135"/>
                  <a:gd name="connsiteX14" fmla="*/ 141360 w 163181"/>
                  <a:gd name="connsiteY14" fmla="*/ 110121 h 110135"/>
                  <a:gd name="connsiteX15" fmla="*/ 141360 w 163181"/>
                  <a:gd name="connsiteY15" fmla="*/ 45651 h 110135"/>
                  <a:gd name="connsiteX16" fmla="*/ 136449 w 163181"/>
                  <a:gd name="connsiteY16" fmla="*/ 25736 h 110135"/>
                  <a:gd name="connsiteX17" fmla="*/ 120534 w 163181"/>
                  <a:gd name="connsiteY17" fmla="*/ 18428 h 110135"/>
                  <a:gd name="connsiteX18" fmla="*/ 105211 w 163181"/>
                  <a:gd name="connsiteY18" fmla="*/ 23728 h 110135"/>
                  <a:gd name="connsiteX19" fmla="*/ 95708 w 163181"/>
                  <a:gd name="connsiteY19" fmla="*/ 36842 h 110135"/>
                  <a:gd name="connsiteX20" fmla="*/ 92502 w 163181"/>
                  <a:gd name="connsiteY20" fmla="*/ 52454 h 110135"/>
                  <a:gd name="connsiteX21" fmla="*/ 92502 w 163181"/>
                  <a:gd name="connsiteY21" fmla="*/ 110106 h 110135"/>
                  <a:gd name="connsiteX22" fmla="*/ 70679 w 163181"/>
                  <a:gd name="connsiteY22" fmla="*/ 110106 h 110135"/>
                  <a:gd name="connsiteX23" fmla="*/ 70679 w 163181"/>
                  <a:gd name="connsiteY23" fmla="*/ 45651 h 110135"/>
                  <a:gd name="connsiteX24" fmla="*/ 64874 w 163181"/>
                  <a:gd name="connsiteY24" fmla="*/ 25129 h 110135"/>
                  <a:gd name="connsiteX25" fmla="*/ 48454 w 163181"/>
                  <a:gd name="connsiteY25" fmla="*/ 18428 h 110135"/>
                  <a:gd name="connsiteX26" fmla="*/ 33838 w 163181"/>
                  <a:gd name="connsiteY26" fmla="*/ 23931 h 110135"/>
                  <a:gd name="connsiteX27" fmla="*/ 24826 w 163181"/>
                  <a:gd name="connsiteY27" fmla="*/ 37752 h 110135"/>
                  <a:gd name="connsiteX28" fmla="*/ 21822 w 163181"/>
                  <a:gd name="connsiteY28" fmla="*/ 54273 h 110135"/>
                  <a:gd name="connsiteX29" fmla="*/ 21822 w 163181"/>
                  <a:gd name="connsiteY29" fmla="*/ 110135 h 110135"/>
                  <a:gd name="connsiteX30" fmla="*/ 0 w 163181"/>
                  <a:gd name="connsiteY30" fmla="*/ 110135 h 110135"/>
                  <a:gd name="connsiteX31" fmla="*/ 0 w 163181"/>
                  <a:gd name="connsiteY31" fmla="*/ 3004 h 11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63181" h="110135">
                    <a:moveTo>
                      <a:pt x="0" y="3004"/>
                    </a:moveTo>
                    <a:lnTo>
                      <a:pt x="20017" y="3004"/>
                    </a:lnTo>
                    <a:lnTo>
                      <a:pt x="20017" y="23627"/>
                    </a:lnTo>
                    <a:lnTo>
                      <a:pt x="21418" y="23627"/>
                    </a:lnTo>
                    <a:cubicBezTo>
                      <a:pt x="23686" y="16695"/>
                      <a:pt x="27989" y="11019"/>
                      <a:pt x="34329" y="6614"/>
                    </a:cubicBezTo>
                    <a:cubicBezTo>
                      <a:pt x="40669" y="2210"/>
                      <a:pt x="48179" y="0"/>
                      <a:pt x="56859" y="0"/>
                    </a:cubicBezTo>
                    <a:cubicBezTo>
                      <a:pt x="65539" y="0"/>
                      <a:pt x="72571" y="2340"/>
                      <a:pt x="77987" y="7004"/>
                    </a:cubicBezTo>
                    <a:cubicBezTo>
                      <a:pt x="83389" y="11684"/>
                      <a:pt x="87158" y="18081"/>
                      <a:pt x="89295" y="26227"/>
                    </a:cubicBezTo>
                    <a:lnTo>
                      <a:pt x="90697" y="26227"/>
                    </a:lnTo>
                    <a:cubicBezTo>
                      <a:pt x="93498" y="18226"/>
                      <a:pt x="98076" y="11843"/>
                      <a:pt x="104417" y="7105"/>
                    </a:cubicBezTo>
                    <a:cubicBezTo>
                      <a:pt x="110756" y="2368"/>
                      <a:pt x="118396" y="0"/>
                      <a:pt x="127336" y="0"/>
                    </a:cubicBezTo>
                    <a:cubicBezTo>
                      <a:pt x="138817" y="0"/>
                      <a:pt x="147656" y="3769"/>
                      <a:pt x="153866" y="11308"/>
                    </a:cubicBezTo>
                    <a:cubicBezTo>
                      <a:pt x="160076" y="18847"/>
                      <a:pt x="163181" y="29289"/>
                      <a:pt x="163181" y="42647"/>
                    </a:cubicBezTo>
                    <a:lnTo>
                      <a:pt x="163181" y="110121"/>
                    </a:lnTo>
                    <a:lnTo>
                      <a:pt x="141360" y="110121"/>
                    </a:lnTo>
                    <a:lnTo>
                      <a:pt x="141360" y="45651"/>
                    </a:lnTo>
                    <a:cubicBezTo>
                      <a:pt x="141360" y="37246"/>
                      <a:pt x="139727" y="30603"/>
                      <a:pt x="136449" y="25736"/>
                    </a:cubicBezTo>
                    <a:cubicBezTo>
                      <a:pt x="133170" y="20869"/>
                      <a:pt x="127870" y="18428"/>
                      <a:pt x="120534" y="18428"/>
                    </a:cubicBezTo>
                    <a:cubicBezTo>
                      <a:pt x="114526" y="18428"/>
                      <a:pt x="109428" y="20204"/>
                      <a:pt x="105211" y="23728"/>
                    </a:cubicBezTo>
                    <a:cubicBezTo>
                      <a:pt x="101008" y="27267"/>
                      <a:pt x="97831" y="31643"/>
                      <a:pt x="95708" y="36842"/>
                    </a:cubicBezTo>
                    <a:cubicBezTo>
                      <a:pt x="93570" y="42041"/>
                      <a:pt x="92502" y="47254"/>
                      <a:pt x="92502" y="52454"/>
                    </a:cubicBezTo>
                    <a:lnTo>
                      <a:pt x="92502" y="110106"/>
                    </a:lnTo>
                    <a:lnTo>
                      <a:pt x="70679" y="110106"/>
                    </a:lnTo>
                    <a:lnTo>
                      <a:pt x="70679" y="45651"/>
                    </a:lnTo>
                    <a:cubicBezTo>
                      <a:pt x="70679" y="36437"/>
                      <a:pt x="68744" y="29606"/>
                      <a:pt x="64874" y="25129"/>
                    </a:cubicBezTo>
                    <a:cubicBezTo>
                      <a:pt x="61004" y="20652"/>
                      <a:pt x="55530" y="18428"/>
                      <a:pt x="48454" y="18428"/>
                    </a:cubicBezTo>
                    <a:cubicBezTo>
                      <a:pt x="42720" y="18428"/>
                      <a:pt x="37839" y="20262"/>
                      <a:pt x="33838" y="23931"/>
                    </a:cubicBezTo>
                    <a:cubicBezTo>
                      <a:pt x="29838" y="27599"/>
                      <a:pt x="26833" y="32206"/>
                      <a:pt x="24826" y="37752"/>
                    </a:cubicBezTo>
                    <a:cubicBezTo>
                      <a:pt x="22819" y="43297"/>
                      <a:pt x="21822" y="48800"/>
                      <a:pt x="21822" y="54273"/>
                    </a:cubicBezTo>
                    <a:lnTo>
                      <a:pt x="21822" y="110135"/>
                    </a:lnTo>
                    <a:lnTo>
                      <a:pt x="0" y="110135"/>
                    </a:lnTo>
                    <a:lnTo>
                      <a:pt x="0" y="300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7" name="Forma libre: forma 66">
                <a:extLst>
                  <a:ext uri="{FF2B5EF4-FFF2-40B4-BE49-F238E27FC236}">
                    <a16:creationId xmlns:a16="http://schemas.microsoft.com/office/drawing/2014/main" id="{5CEC77B6-E0DF-DD2E-86DB-EECA47AAF0DD}"/>
                  </a:ext>
                </a:extLst>
              </p:cNvPr>
              <p:cNvSpPr/>
              <p:nvPr/>
            </p:nvSpPr>
            <p:spPr>
              <a:xfrm>
                <a:off x="2381375" y="-2052975"/>
                <a:ext cx="100878" cy="112734"/>
              </a:xfrm>
              <a:custGeom>
                <a:avLst/>
                <a:gdLst>
                  <a:gd name="connsiteX0" fmla="*/ 9604 w 100878"/>
                  <a:gd name="connsiteY0" fmla="*/ 104618 h 112734"/>
                  <a:gd name="connsiteX1" fmla="*/ 0 w 100878"/>
                  <a:gd name="connsiteY1" fmla="*/ 82898 h 112734"/>
                  <a:gd name="connsiteX2" fmla="*/ 6109 w 100878"/>
                  <a:gd name="connsiteY2" fmla="*/ 64874 h 112734"/>
                  <a:gd name="connsiteX3" fmla="*/ 22327 w 100878"/>
                  <a:gd name="connsiteY3" fmla="*/ 53363 h 112734"/>
                  <a:gd name="connsiteX4" fmla="*/ 44251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3 w 100878"/>
                  <a:gd name="connsiteY7" fmla="*/ 25245 h 112734"/>
                  <a:gd name="connsiteX8" fmla="*/ 48655 w 100878"/>
                  <a:gd name="connsiteY8" fmla="*/ 18832 h 112734"/>
                  <a:gd name="connsiteX9" fmla="*/ 32033 w 100878"/>
                  <a:gd name="connsiteY9" fmla="*/ 24032 h 112734"/>
                  <a:gd name="connsiteX10" fmla="*/ 20825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1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2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3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1 w 100878"/>
                  <a:gd name="connsiteY22" fmla="*/ 87707 h 112734"/>
                  <a:gd name="connsiteX23" fmla="*/ 72456 w 100878"/>
                  <a:gd name="connsiteY23" fmla="*/ 87707 h 112734"/>
                  <a:gd name="connsiteX24" fmla="*/ 57147 w 100878"/>
                  <a:gd name="connsiteY24" fmla="*/ 105730 h 112734"/>
                  <a:gd name="connsiteX25" fmla="*/ 33622 w 100878"/>
                  <a:gd name="connsiteY25" fmla="*/ 112735 h 112734"/>
                  <a:gd name="connsiteX26" fmla="*/ 9604 w 100878"/>
                  <a:gd name="connsiteY26" fmla="*/ 104618 h 112734"/>
                  <a:gd name="connsiteX27" fmla="*/ 25924 w 100878"/>
                  <a:gd name="connsiteY27" fmla="*/ 90508 h 112734"/>
                  <a:gd name="connsiteX28" fmla="*/ 37839 w 100878"/>
                  <a:gd name="connsiteY28" fmla="*/ 93917 h 112734"/>
                  <a:gd name="connsiteX29" fmla="*/ 52252 w 100878"/>
                  <a:gd name="connsiteY29" fmla="*/ 89714 h 112734"/>
                  <a:gd name="connsiteX30" fmla="*/ 63964 w 100878"/>
                  <a:gd name="connsiteY30" fmla="*/ 78897 h 112734"/>
                  <a:gd name="connsiteX31" fmla="*/ 69467 w 100878"/>
                  <a:gd name="connsiteY31" fmla="*/ 65278 h 112734"/>
                  <a:gd name="connsiteX32" fmla="*/ 51645 w 100878"/>
                  <a:gd name="connsiteY32" fmla="*/ 65278 h 112734"/>
                  <a:gd name="connsiteX33" fmla="*/ 29419 w 100878"/>
                  <a:gd name="connsiteY33" fmla="*/ 69380 h 112734"/>
                  <a:gd name="connsiteX34" fmla="*/ 20811 w 100878"/>
                  <a:gd name="connsiteY34" fmla="*/ 81092 h 112734"/>
                  <a:gd name="connsiteX35" fmla="*/ 25924 w 100878"/>
                  <a:gd name="connsiteY35" fmla="*/ 90508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4" y="104618"/>
                    </a:moveTo>
                    <a:cubicBezTo>
                      <a:pt x="3192" y="99217"/>
                      <a:pt x="0" y="91982"/>
                      <a:pt x="0" y="82898"/>
                    </a:cubicBezTo>
                    <a:cubicBezTo>
                      <a:pt x="0" y="75965"/>
                      <a:pt x="2037" y="69957"/>
                      <a:pt x="6109" y="64874"/>
                    </a:cubicBezTo>
                    <a:cubicBezTo>
                      <a:pt x="10182" y="59805"/>
                      <a:pt x="15583" y="55963"/>
                      <a:pt x="22327" y="53363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4" y="29520"/>
                      <a:pt x="63473" y="25245"/>
                    </a:cubicBezTo>
                    <a:cubicBezTo>
                      <a:pt x="59473" y="20970"/>
                      <a:pt x="54534" y="18832"/>
                      <a:pt x="48655" y="18832"/>
                    </a:cubicBezTo>
                    <a:cubicBezTo>
                      <a:pt x="41853" y="18832"/>
                      <a:pt x="36308" y="20566"/>
                      <a:pt x="32033" y="24032"/>
                    </a:cubicBezTo>
                    <a:cubicBezTo>
                      <a:pt x="27758" y="27498"/>
                      <a:pt x="24017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8"/>
                      <a:pt x="20017" y="8810"/>
                    </a:cubicBezTo>
                    <a:cubicBezTo>
                      <a:pt x="28017" y="2932"/>
                      <a:pt x="37564" y="0"/>
                      <a:pt x="48641" y="0"/>
                    </a:cubicBezTo>
                    <a:cubicBezTo>
                      <a:pt x="61191" y="0"/>
                      <a:pt x="71200" y="3567"/>
                      <a:pt x="78666" y="10716"/>
                    </a:cubicBezTo>
                    <a:cubicBezTo>
                      <a:pt x="86133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49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3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47" y="105730"/>
                    </a:cubicBezTo>
                    <a:cubicBezTo>
                      <a:pt x="50273" y="110395"/>
                      <a:pt x="42431" y="112735"/>
                      <a:pt x="33622" y="112735"/>
                    </a:cubicBezTo>
                    <a:cubicBezTo>
                      <a:pt x="24017" y="112735"/>
                      <a:pt x="16016" y="110034"/>
                      <a:pt x="9604" y="104618"/>
                    </a:cubicBezTo>
                    <a:close/>
                    <a:moveTo>
                      <a:pt x="25924" y="90508"/>
                    </a:moveTo>
                    <a:cubicBezTo>
                      <a:pt x="29332" y="92776"/>
                      <a:pt x="33304" y="93917"/>
                      <a:pt x="37839" y="93917"/>
                    </a:cubicBezTo>
                    <a:cubicBezTo>
                      <a:pt x="42778" y="93917"/>
                      <a:pt x="47587" y="92516"/>
                      <a:pt x="52252" y="89714"/>
                    </a:cubicBezTo>
                    <a:cubicBezTo>
                      <a:pt x="56916" y="86912"/>
                      <a:pt x="60830" y="83302"/>
                      <a:pt x="63964" y="78897"/>
                    </a:cubicBezTo>
                    <a:cubicBezTo>
                      <a:pt x="67098" y="74492"/>
                      <a:pt x="68932" y="69957"/>
                      <a:pt x="69467" y="65278"/>
                    </a:cubicBezTo>
                    <a:lnTo>
                      <a:pt x="51645" y="65278"/>
                    </a:lnTo>
                    <a:cubicBezTo>
                      <a:pt x="42561" y="65278"/>
                      <a:pt x="35152" y="66650"/>
                      <a:pt x="29419" y="69380"/>
                    </a:cubicBezTo>
                    <a:cubicBezTo>
                      <a:pt x="23685" y="72124"/>
                      <a:pt x="20811" y="76023"/>
                      <a:pt x="20811" y="81092"/>
                    </a:cubicBezTo>
                    <a:cubicBezTo>
                      <a:pt x="20811" y="85107"/>
                      <a:pt x="22515" y="88241"/>
                      <a:pt x="25924" y="90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8" name="Forma libre: forma 67">
                <a:extLst>
                  <a:ext uri="{FF2B5EF4-FFF2-40B4-BE49-F238E27FC236}">
                    <a16:creationId xmlns:a16="http://schemas.microsoft.com/office/drawing/2014/main" id="{654BD304-E23A-858E-C1BE-BCDD32326EEB}"/>
                  </a:ext>
                </a:extLst>
              </p:cNvPr>
              <p:cNvSpPr/>
              <p:nvPr/>
            </p:nvSpPr>
            <p:spPr>
              <a:xfrm>
                <a:off x="2481646" y="-2073974"/>
                <a:ext cx="64873" cy="131119"/>
              </a:xfrm>
              <a:custGeom>
                <a:avLst/>
                <a:gdLst>
                  <a:gd name="connsiteX0" fmla="*/ 16825 w 64873"/>
                  <a:gd name="connsiteY0" fmla="*/ 107709 h 131119"/>
                  <a:gd name="connsiteX1" fmla="*/ 16622 w 64873"/>
                  <a:gd name="connsiteY1" fmla="*/ 41434 h 131119"/>
                  <a:gd name="connsiteX2" fmla="*/ 0 w 64873"/>
                  <a:gd name="connsiteY2" fmla="*/ 41434 h 131119"/>
                  <a:gd name="connsiteX3" fmla="*/ 0 w 64873"/>
                  <a:gd name="connsiteY3" fmla="*/ 24017 h 131119"/>
                  <a:gd name="connsiteX4" fmla="*/ 16622 w 64873"/>
                  <a:gd name="connsiteY4" fmla="*/ 24017 h 131119"/>
                  <a:gd name="connsiteX5" fmla="*/ 18024 w 64873"/>
                  <a:gd name="connsiteY5" fmla="*/ 0 h 131119"/>
                  <a:gd name="connsiteX6" fmla="*/ 38243 w 64873"/>
                  <a:gd name="connsiteY6" fmla="*/ 0 h 131119"/>
                  <a:gd name="connsiteX7" fmla="*/ 38243 w 64873"/>
                  <a:gd name="connsiteY7" fmla="*/ 24017 h 131119"/>
                  <a:gd name="connsiteX8" fmla="*/ 64874 w 64873"/>
                  <a:gd name="connsiteY8" fmla="*/ 24017 h 131119"/>
                  <a:gd name="connsiteX9" fmla="*/ 64874 w 64873"/>
                  <a:gd name="connsiteY9" fmla="*/ 41434 h 131119"/>
                  <a:gd name="connsiteX10" fmla="*/ 38445 w 64873"/>
                  <a:gd name="connsiteY10" fmla="*/ 41434 h 131119"/>
                  <a:gd name="connsiteX11" fmla="*/ 38445 w 64873"/>
                  <a:gd name="connsiteY11" fmla="*/ 106496 h 131119"/>
                  <a:gd name="connsiteX12" fmla="*/ 39340 w 64873"/>
                  <a:gd name="connsiteY12" fmla="*/ 110597 h 131119"/>
                  <a:gd name="connsiteX13" fmla="*/ 42647 w 64873"/>
                  <a:gd name="connsiteY13" fmla="*/ 111695 h 131119"/>
                  <a:gd name="connsiteX14" fmla="*/ 64874 w 64873"/>
                  <a:gd name="connsiteY14" fmla="*/ 111695 h 131119"/>
                  <a:gd name="connsiteX15" fmla="*/ 64874 w 64873"/>
                  <a:gd name="connsiteY15" fmla="*/ 131120 h 131119"/>
                  <a:gd name="connsiteX16" fmla="*/ 35036 w 64873"/>
                  <a:gd name="connsiteY16" fmla="*/ 131120 h 131119"/>
                  <a:gd name="connsiteX17" fmla="*/ 16825 w 64873"/>
                  <a:gd name="connsiteY17" fmla="*/ 107709 h 1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873" h="131119">
                    <a:moveTo>
                      <a:pt x="16825" y="107709"/>
                    </a:moveTo>
                    <a:lnTo>
                      <a:pt x="16622" y="41434"/>
                    </a:lnTo>
                    <a:lnTo>
                      <a:pt x="0" y="41434"/>
                    </a:lnTo>
                    <a:lnTo>
                      <a:pt x="0" y="24017"/>
                    </a:lnTo>
                    <a:lnTo>
                      <a:pt x="16622" y="24017"/>
                    </a:lnTo>
                    <a:lnTo>
                      <a:pt x="18024" y="0"/>
                    </a:lnTo>
                    <a:lnTo>
                      <a:pt x="38243" y="0"/>
                    </a:lnTo>
                    <a:lnTo>
                      <a:pt x="38243" y="24017"/>
                    </a:lnTo>
                    <a:lnTo>
                      <a:pt x="64874" y="24017"/>
                    </a:lnTo>
                    <a:lnTo>
                      <a:pt x="64874" y="41434"/>
                    </a:lnTo>
                    <a:lnTo>
                      <a:pt x="38445" y="41434"/>
                    </a:lnTo>
                    <a:lnTo>
                      <a:pt x="38445" y="106496"/>
                    </a:lnTo>
                    <a:cubicBezTo>
                      <a:pt x="38445" y="108503"/>
                      <a:pt x="38748" y="109861"/>
                      <a:pt x="39340" y="110597"/>
                    </a:cubicBezTo>
                    <a:cubicBezTo>
                      <a:pt x="39946" y="111334"/>
                      <a:pt x="41044" y="111695"/>
                      <a:pt x="42647" y="111695"/>
                    </a:cubicBezTo>
                    <a:lnTo>
                      <a:pt x="64874" y="111695"/>
                    </a:lnTo>
                    <a:lnTo>
                      <a:pt x="64874" y="131120"/>
                    </a:lnTo>
                    <a:lnTo>
                      <a:pt x="35036" y="131120"/>
                    </a:lnTo>
                    <a:cubicBezTo>
                      <a:pt x="22891" y="131134"/>
                      <a:pt x="16825" y="123321"/>
                      <a:pt x="16825" y="107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9" name="Forma libre: forma 68">
                <a:extLst>
                  <a:ext uri="{FF2B5EF4-FFF2-40B4-BE49-F238E27FC236}">
                    <a16:creationId xmlns:a16="http://schemas.microsoft.com/office/drawing/2014/main" id="{11EE9A20-5EEE-3CAD-7B76-8FAC234475E6}"/>
                  </a:ext>
                </a:extLst>
              </p:cNvPr>
              <p:cNvSpPr/>
              <p:nvPr/>
            </p:nvSpPr>
            <p:spPr>
              <a:xfrm>
                <a:off x="2555099" y="-2093789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6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30 h 150948"/>
                  <a:gd name="connsiteX10" fmla="*/ 25216 w 28826"/>
                  <a:gd name="connsiteY10" fmla="*/ 43630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8"/>
                      <a:pt x="28826" y="13604"/>
                    </a:cubicBezTo>
                    <a:cubicBezTo>
                      <a:pt x="28826" y="17605"/>
                      <a:pt x="27455" y="20941"/>
                      <a:pt x="24725" y="23613"/>
                    </a:cubicBezTo>
                    <a:cubicBezTo>
                      <a:pt x="21995" y="26285"/>
                      <a:pt x="18616" y="27613"/>
                      <a:pt x="14616" y="27613"/>
                    </a:cubicBezTo>
                    <a:cubicBezTo>
                      <a:pt x="10600" y="27613"/>
                      <a:pt x="7163" y="26285"/>
                      <a:pt x="4304" y="23613"/>
                    </a:cubicBezTo>
                    <a:close/>
                    <a:moveTo>
                      <a:pt x="3596" y="43630"/>
                    </a:moveTo>
                    <a:lnTo>
                      <a:pt x="25216" y="43630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0" name="Forma libre: forma 69">
                <a:extLst>
                  <a:ext uri="{FF2B5EF4-FFF2-40B4-BE49-F238E27FC236}">
                    <a16:creationId xmlns:a16="http://schemas.microsoft.com/office/drawing/2014/main" id="{87A2EA93-3C92-3545-BAF3-90F030C33F18}"/>
                  </a:ext>
                </a:extLst>
              </p:cNvPr>
              <p:cNvSpPr/>
              <p:nvPr/>
            </p:nvSpPr>
            <p:spPr>
              <a:xfrm>
                <a:off x="2592171" y="-2050159"/>
                <a:ext cx="81699" cy="107319"/>
              </a:xfrm>
              <a:custGeom>
                <a:avLst/>
                <a:gdLst>
                  <a:gd name="connsiteX0" fmla="*/ 0 w 81699"/>
                  <a:gd name="connsiteY0" fmla="*/ 89700 h 107319"/>
                  <a:gd name="connsiteX1" fmla="*/ 57465 w 81699"/>
                  <a:gd name="connsiteY1" fmla="*/ 17822 h 107319"/>
                  <a:gd name="connsiteX2" fmla="*/ 1214 w 81699"/>
                  <a:gd name="connsiteY2" fmla="*/ 17822 h 107319"/>
                  <a:gd name="connsiteX3" fmla="*/ 1214 w 81699"/>
                  <a:gd name="connsiteY3" fmla="*/ 0 h 107319"/>
                  <a:gd name="connsiteX4" fmla="*/ 80298 w 81699"/>
                  <a:gd name="connsiteY4" fmla="*/ 0 h 107319"/>
                  <a:gd name="connsiteX5" fmla="*/ 81497 w 81699"/>
                  <a:gd name="connsiteY5" fmla="*/ 16825 h 107319"/>
                  <a:gd name="connsiteX6" fmla="*/ 24436 w 81699"/>
                  <a:gd name="connsiteY6" fmla="*/ 89700 h 107319"/>
                  <a:gd name="connsiteX7" fmla="*/ 81699 w 81699"/>
                  <a:gd name="connsiteY7" fmla="*/ 88905 h 107319"/>
                  <a:gd name="connsiteX8" fmla="*/ 81699 w 81699"/>
                  <a:gd name="connsiteY8" fmla="*/ 107319 h 107319"/>
                  <a:gd name="connsiteX9" fmla="*/ 1214 w 81699"/>
                  <a:gd name="connsiteY9" fmla="*/ 107319 h 107319"/>
                  <a:gd name="connsiteX10" fmla="*/ 0 w 81699"/>
                  <a:gd name="connsiteY10" fmla="*/ 89700 h 1073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81699" h="107319">
                    <a:moveTo>
                      <a:pt x="0" y="89700"/>
                    </a:moveTo>
                    <a:lnTo>
                      <a:pt x="57465" y="17822"/>
                    </a:lnTo>
                    <a:lnTo>
                      <a:pt x="1214" y="17822"/>
                    </a:lnTo>
                    <a:lnTo>
                      <a:pt x="1214" y="0"/>
                    </a:lnTo>
                    <a:lnTo>
                      <a:pt x="80298" y="0"/>
                    </a:lnTo>
                    <a:lnTo>
                      <a:pt x="81497" y="16825"/>
                    </a:lnTo>
                    <a:lnTo>
                      <a:pt x="24436" y="89700"/>
                    </a:lnTo>
                    <a:lnTo>
                      <a:pt x="81699" y="88905"/>
                    </a:lnTo>
                    <a:lnTo>
                      <a:pt x="81699" y="107319"/>
                    </a:lnTo>
                    <a:lnTo>
                      <a:pt x="1214" y="107319"/>
                    </a:lnTo>
                    <a:lnTo>
                      <a:pt x="0" y="8970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1" name="Forma libre: forma 70">
                <a:extLst>
                  <a:ext uri="{FF2B5EF4-FFF2-40B4-BE49-F238E27FC236}">
                    <a16:creationId xmlns:a16="http://schemas.microsoft.com/office/drawing/2014/main" id="{EECE60AE-0D51-26D0-B524-112AE26D5032}"/>
                  </a:ext>
                </a:extLst>
              </p:cNvPr>
              <p:cNvSpPr/>
              <p:nvPr/>
            </p:nvSpPr>
            <p:spPr>
              <a:xfrm>
                <a:off x="2682160" y="-2052975"/>
                <a:ext cx="100878" cy="112734"/>
              </a:xfrm>
              <a:custGeom>
                <a:avLst/>
                <a:gdLst>
                  <a:gd name="connsiteX0" fmla="*/ 9604 w 100878"/>
                  <a:gd name="connsiteY0" fmla="*/ 104618 h 112734"/>
                  <a:gd name="connsiteX1" fmla="*/ 0 w 100878"/>
                  <a:gd name="connsiteY1" fmla="*/ 82898 h 112734"/>
                  <a:gd name="connsiteX2" fmla="*/ 6109 w 100878"/>
                  <a:gd name="connsiteY2" fmla="*/ 64874 h 112734"/>
                  <a:gd name="connsiteX3" fmla="*/ 22327 w 100878"/>
                  <a:gd name="connsiteY3" fmla="*/ 53363 h 112734"/>
                  <a:gd name="connsiteX4" fmla="*/ 44251 w 100878"/>
                  <a:gd name="connsiteY4" fmla="*/ 49464 h 112734"/>
                  <a:gd name="connsiteX5" fmla="*/ 69481 w 100878"/>
                  <a:gd name="connsiteY5" fmla="*/ 49464 h 112734"/>
                  <a:gd name="connsiteX6" fmla="*/ 69481 w 100878"/>
                  <a:gd name="connsiteY6" fmla="*/ 42864 h 112734"/>
                  <a:gd name="connsiteX7" fmla="*/ 63473 w 100878"/>
                  <a:gd name="connsiteY7" fmla="*/ 25245 h 112734"/>
                  <a:gd name="connsiteX8" fmla="*/ 48655 w 100878"/>
                  <a:gd name="connsiteY8" fmla="*/ 18832 h 112734"/>
                  <a:gd name="connsiteX9" fmla="*/ 32033 w 100878"/>
                  <a:gd name="connsiteY9" fmla="*/ 24032 h 112734"/>
                  <a:gd name="connsiteX10" fmla="*/ 20825 w 100878"/>
                  <a:gd name="connsiteY10" fmla="*/ 41247 h 112734"/>
                  <a:gd name="connsiteX11" fmla="*/ 2802 w 100878"/>
                  <a:gd name="connsiteY11" fmla="*/ 33636 h 112734"/>
                  <a:gd name="connsiteX12" fmla="*/ 20017 w 100878"/>
                  <a:gd name="connsiteY12" fmla="*/ 8810 h 112734"/>
                  <a:gd name="connsiteX13" fmla="*/ 48641 w 100878"/>
                  <a:gd name="connsiteY13" fmla="*/ 0 h 112734"/>
                  <a:gd name="connsiteX14" fmla="*/ 78666 w 100878"/>
                  <a:gd name="connsiteY14" fmla="*/ 10716 h 112734"/>
                  <a:gd name="connsiteX15" fmla="*/ 89873 w 100878"/>
                  <a:gd name="connsiteY15" fmla="*/ 40452 h 112734"/>
                  <a:gd name="connsiteX16" fmla="*/ 89873 w 100878"/>
                  <a:gd name="connsiteY16" fmla="*/ 89108 h 112734"/>
                  <a:gd name="connsiteX17" fmla="*/ 92675 w 100878"/>
                  <a:gd name="connsiteY17" fmla="*/ 92906 h 112734"/>
                  <a:gd name="connsiteX18" fmla="*/ 100878 w 100878"/>
                  <a:gd name="connsiteY18" fmla="*/ 92906 h 112734"/>
                  <a:gd name="connsiteX19" fmla="*/ 100878 w 100878"/>
                  <a:gd name="connsiteY19" fmla="*/ 110121 h 112734"/>
                  <a:gd name="connsiteX20" fmla="*/ 88473 w 100878"/>
                  <a:gd name="connsiteY20" fmla="*/ 110121 h 112734"/>
                  <a:gd name="connsiteX21" fmla="*/ 74059 w 100878"/>
                  <a:gd name="connsiteY21" fmla="*/ 94509 h 112734"/>
                  <a:gd name="connsiteX22" fmla="*/ 74261 w 100878"/>
                  <a:gd name="connsiteY22" fmla="*/ 87707 h 112734"/>
                  <a:gd name="connsiteX23" fmla="*/ 72456 w 100878"/>
                  <a:gd name="connsiteY23" fmla="*/ 87707 h 112734"/>
                  <a:gd name="connsiteX24" fmla="*/ 57147 w 100878"/>
                  <a:gd name="connsiteY24" fmla="*/ 105730 h 112734"/>
                  <a:gd name="connsiteX25" fmla="*/ 33622 w 100878"/>
                  <a:gd name="connsiteY25" fmla="*/ 112735 h 112734"/>
                  <a:gd name="connsiteX26" fmla="*/ 9604 w 100878"/>
                  <a:gd name="connsiteY26" fmla="*/ 104618 h 112734"/>
                  <a:gd name="connsiteX27" fmla="*/ 25924 w 100878"/>
                  <a:gd name="connsiteY27" fmla="*/ 90508 h 112734"/>
                  <a:gd name="connsiteX28" fmla="*/ 37839 w 100878"/>
                  <a:gd name="connsiteY28" fmla="*/ 93917 h 112734"/>
                  <a:gd name="connsiteX29" fmla="*/ 52252 w 100878"/>
                  <a:gd name="connsiteY29" fmla="*/ 89714 h 112734"/>
                  <a:gd name="connsiteX30" fmla="*/ 63964 w 100878"/>
                  <a:gd name="connsiteY30" fmla="*/ 78897 h 112734"/>
                  <a:gd name="connsiteX31" fmla="*/ 69467 w 100878"/>
                  <a:gd name="connsiteY31" fmla="*/ 65278 h 112734"/>
                  <a:gd name="connsiteX32" fmla="*/ 51645 w 100878"/>
                  <a:gd name="connsiteY32" fmla="*/ 65278 h 112734"/>
                  <a:gd name="connsiteX33" fmla="*/ 29419 w 100878"/>
                  <a:gd name="connsiteY33" fmla="*/ 69380 h 112734"/>
                  <a:gd name="connsiteX34" fmla="*/ 20811 w 100878"/>
                  <a:gd name="connsiteY34" fmla="*/ 81092 h 112734"/>
                  <a:gd name="connsiteX35" fmla="*/ 25924 w 100878"/>
                  <a:gd name="connsiteY35" fmla="*/ 90508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8" h="112734">
                    <a:moveTo>
                      <a:pt x="9604" y="104618"/>
                    </a:moveTo>
                    <a:cubicBezTo>
                      <a:pt x="3192" y="99217"/>
                      <a:pt x="0" y="91982"/>
                      <a:pt x="0" y="82898"/>
                    </a:cubicBezTo>
                    <a:cubicBezTo>
                      <a:pt x="0" y="75965"/>
                      <a:pt x="2037" y="69957"/>
                      <a:pt x="6109" y="64874"/>
                    </a:cubicBezTo>
                    <a:cubicBezTo>
                      <a:pt x="10181" y="59805"/>
                      <a:pt x="15583" y="55963"/>
                      <a:pt x="22327" y="53363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4" y="29520"/>
                      <a:pt x="63473" y="25245"/>
                    </a:cubicBezTo>
                    <a:cubicBezTo>
                      <a:pt x="59473" y="20970"/>
                      <a:pt x="54534" y="18832"/>
                      <a:pt x="48655" y="18832"/>
                    </a:cubicBezTo>
                    <a:cubicBezTo>
                      <a:pt x="41853" y="18832"/>
                      <a:pt x="36308" y="20566"/>
                      <a:pt x="32033" y="24032"/>
                    </a:cubicBezTo>
                    <a:cubicBezTo>
                      <a:pt x="27758" y="27498"/>
                      <a:pt x="24032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8"/>
                      <a:pt x="20017" y="8810"/>
                    </a:cubicBezTo>
                    <a:cubicBezTo>
                      <a:pt x="28017" y="2932"/>
                      <a:pt x="37564" y="0"/>
                      <a:pt x="48641" y="0"/>
                    </a:cubicBezTo>
                    <a:cubicBezTo>
                      <a:pt x="61191" y="0"/>
                      <a:pt x="71199" y="3567"/>
                      <a:pt x="78666" y="10716"/>
                    </a:cubicBezTo>
                    <a:cubicBezTo>
                      <a:pt x="86133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49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1"/>
                    </a:lnTo>
                    <a:lnTo>
                      <a:pt x="88473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47" y="105730"/>
                    </a:cubicBezTo>
                    <a:cubicBezTo>
                      <a:pt x="50273" y="110395"/>
                      <a:pt x="42431" y="112735"/>
                      <a:pt x="33622" y="112735"/>
                    </a:cubicBezTo>
                    <a:cubicBezTo>
                      <a:pt x="24032" y="112735"/>
                      <a:pt x="16016" y="110034"/>
                      <a:pt x="9604" y="104618"/>
                    </a:cubicBezTo>
                    <a:close/>
                    <a:moveTo>
                      <a:pt x="25924" y="90508"/>
                    </a:moveTo>
                    <a:cubicBezTo>
                      <a:pt x="29332" y="92776"/>
                      <a:pt x="33304" y="93917"/>
                      <a:pt x="37839" y="93917"/>
                    </a:cubicBezTo>
                    <a:cubicBezTo>
                      <a:pt x="42778" y="93917"/>
                      <a:pt x="47587" y="92516"/>
                      <a:pt x="52252" y="89714"/>
                    </a:cubicBezTo>
                    <a:cubicBezTo>
                      <a:pt x="56916" y="86912"/>
                      <a:pt x="60830" y="83302"/>
                      <a:pt x="63964" y="78897"/>
                    </a:cubicBezTo>
                    <a:cubicBezTo>
                      <a:pt x="67098" y="74492"/>
                      <a:pt x="68932" y="69957"/>
                      <a:pt x="69467" y="65278"/>
                    </a:cubicBezTo>
                    <a:lnTo>
                      <a:pt x="51645" y="65278"/>
                    </a:lnTo>
                    <a:cubicBezTo>
                      <a:pt x="42561" y="65278"/>
                      <a:pt x="35152" y="66650"/>
                      <a:pt x="29419" y="69380"/>
                    </a:cubicBezTo>
                    <a:cubicBezTo>
                      <a:pt x="23685" y="72124"/>
                      <a:pt x="20811" y="76023"/>
                      <a:pt x="20811" y="81092"/>
                    </a:cubicBezTo>
                    <a:cubicBezTo>
                      <a:pt x="20825" y="85107"/>
                      <a:pt x="22530" y="88241"/>
                      <a:pt x="25924" y="90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2" name="Forma libre: forma 71">
                <a:extLst>
                  <a:ext uri="{FF2B5EF4-FFF2-40B4-BE49-F238E27FC236}">
                    <a16:creationId xmlns:a16="http://schemas.microsoft.com/office/drawing/2014/main" id="{76CCED57-4491-864A-4E73-2F0B57DEA1B6}"/>
                  </a:ext>
                </a:extLst>
              </p:cNvPr>
              <p:cNvSpPr/>
              <p:nvPr/>
            </p:nvSpPr>
            <p:spPr>
              <a:xfrm>
                <a:off x="2787746" y="-2052961"/>
                <a:ext cx="98682" cy="112951"/>
              </a:xfrm>
              <a:custGeom>
                <a:avLst/>
                <a:gdLst>
                  <a:gd name="connsiteX0" fmla="*/ 25418 w 98682"/>
                  <a:gd name="connsiteY0" fmla="*/ 105803 h 112951"/>
                  <a:gd name="connsiteX1" fmla="*/ 6802 w 98682"/>
                  <a:gd name="connsiteY1" fmla="*/ 85988 h 112951"/>
                  <a:gd name="connsiteX2" fmla="*/ 0 w 98682"/>
                  <a:gd name="connsiteY2" fmla="*/ 57061 h 112951"/>
                  <a:gd name="connsiteX3" fmla="*/ 6904 w 98682"/>
                  <a:gd name="connsiteY3" fmla="*/ 27830 h 112951"/>
                  <a:gd name="connsiteX4" fmla="*/ 25621 w 98682"/>
                  <a:gd name="connsiteY4" fmla="*/ 7409 h 112951"/>
                  <a:gd name="connsiteX5" fmla="*/ 51645 w 98682"/>
                  <a:gd name="connsiteY5" fmla="*/ 0 h 112951"/>
                  <a:gd name="connsiteX6" fmla="*/ 79374 w 98682"/>
                  <a:gd name="connsiteY6" fmla="*/ 9012 h 112951"/>
                  <a:gd name="connsiteX7" fmla="*/ 95694 w 98682"/>
                  <a:gd name="connsiteY7" fmla="*/ 33636 h 112951"/>
                  <a:gd name="connsiteX8" fmla="*/ 77872 w 98682"/>
                  <a:gd name="connsiteY8" fmla="*/ 41247 h 112951"/>
                  <a:gd name="connsiteX9" fmla="*/ 67156 w 98682"/>
                  <a:gd name="connsiteY9" fmla="*/ 24335 h 112951"/>
                  <a:gd name="connsiteX10" fmla="*/ 51240 w 98682"/>
                  <a:gd name="connsiteY10" fmla="*/ 18832 h 112951"/>
                  <a:gd name="connsiteX11" fmla="*/ 36423 w 98682"/>
                  <a:gd name="connsiteY11" fmla="*/ 23237 h 112951"/>
                  <a:gd name="connsiteX12" fmla="*/ 25115 w 98682"/>
                  <a:gd name="connsiteY12" fmla="*/ 36351 h 112951"/>
                  <a:gd name="connsiteX13" fmla="*/ 20811 w 98682"/>
                  <a:gd name="connsiteY13" fmla="*/ 57075 h 112951"/>
                  <a:gd name="connsiteX14" fmla="*/ 24913 w 98682"/>
                  <a:gd name="connsiteY14" fmla="*/ 76095 h 112951"/>
                  <a:gd name="connsiteX15" fmla="*/ 36423 w 98682"/>
                  <a:gd name="connsiteY15" fmla="*/ 89310 h 112951"/>
                  <a:gd name="connsiteX16" fmla="*/ 53234 w 98682"/>
                  <a:gd name="connsiteY16" fmla="*/ 94119 h 112951"/>
                  <a:gd name="connsiteX17" fmla="*/ 70752 w 98682"/>
                  <a:gd name="connsiteY17" fmla="*/ 88920 h 112951"/>
                  <a:gd name="connsiteX18" fmla="*/ 83663 w 98682"/>
                  <a:gd name="connsiteY18" fmla="*/ 74911 h 112951"/>
                  <a:gd name="connsiteX19" fmla="*/ 98683 w 98682"/>
                  <a:gd name="connsiteY19" fmla="*/ 85526 h 112951"/>
                  <a:gd name="connsiteX20" fmla="*/ 51630 w 98682"/>
                  <a:gd name="connsiteY20" fmla="*/ 112951 h 112951"/>
                  <a:gd name="connsiteX21" fmla="*/ 25418 w 98682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82" h="112951">
                    <a:moveTo>
                      <a:pt x="25418" y="105803"/>
                    </a:moveTo>
                    <a:cubicBezTo>
                      <a:pt x="17548" y="101066"/>
                      <a:pt x="11337" y="94466"/>
                      <a:pt x="6802" y="85988"/>
                    </a:cubicBezTo>
                    <a:cubicBezTo>
                      <a:pt x="2268" y="77511"/>
                      <a:pt x="0" y="67863"/>
                      <a:pt x="0" y="57061"/>
                    </a:cubicBezTo>
                    <a:cubicBezTo>
                      <a:pt x="0" y="46244"/>
                      <a:pt x="2297" y="36510"/>
                      <a:pt x="6904" y="27830"/>
                    </a:cubicBezTo>
                    <a:cubicBezTo>
                      <a:pt x="11511" y="19150"/>
                      <a:pt x="17749" y="12348"/>
                      <a:pt x="25621" y="7409"/>
                    </a:cubicBezTo>
                    <a:cubicBezTo>
                      <a:pt x="33491" y="2470"/>
                      <a:pt x="42171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3" y="15020"/>
                      <a:pt x="92357" y="23223"/>
                      <a:pt x="95694" y="33636"/>
                    </a:cubicBezTo>
                    <a:lnTo>
                      <a:pt x="77872" y="41247"/>
                    </a:lnTo>
                    <a:cubicBezTo>
                      <a:pt x="74796" y="33636"/>
                      <a:pt x="71229" y="28003"/>
                      <a:pt x="67156" y="24335"/>
                    </a:cubicBezTo>
                    <a:cubicBezTo>
                      <a:pt x="63083" y="20667"/>
                      <a:pt x="57783" y="18832"/>
                      <a:pt x="51240" y="18832"/>
                    </a:cubicBezTo>
                    <a:cubicBezTo>
                      <a:pt x="46042" y="18832"/>
                      <a:pt x="41102" y="20306"/>
                      <a:pt x="36423" y="23237"/>
                    </a:cubicBezTo>
                    <a:cubicBezTo>
                      <a:pt x="31744" y="26169"/>
                      <a:pt x="27974" y="30545"/>
                      <a:pt x="25115" y="36351"/>
                    </a:cubicBezTo>
                    <a:cubicBezTo>
                      <a:pt x="22241" y="42156"/>
                      <a:pt x="20811" y="49060"/>
                      <a:pt x="20811" y="57075"/>
                    </a:cubicBezTo>
                    <a:cubicBezTo>
                      <a:pt x="20811" y="64152"/>
                      <a:pt x="22184" y="70492"/>
                      <a:pt x="24913" y="76095"/>
                    </a:cubicBezTo>
                    <a:cubicBezTo>
                      <a:pt x="27642" y="81699"/>
                      <a:pt x="31484" y="86104"/>
                      <a:pt x="36423" y="89310"/>
                    </a:cubicBezTo>
                    <a:cubicBezTo>
                      <a:pt x="41362" y="92516"/>
                      <a:pt x="46966" y="94119"/>
                      <a:pt x="53234" y="94119"/>
                    </a:cubicBezTo>
                    <a:cubicBezTo>
                      <a:pt x="59776" y="94119"/>
                      <a:pt x="65611" y="92386"/>
                      <a:pt x="70752" y="88920"/>
                    </a:cubicBezTo>
                    <a:cubicBezTo>
                      <a:pt x="75894" y="85454"/>
                      <a:pt x="80197" y="80775"/>
                      <a:pt x="83663" y="74911"/>
                    </a:cubicBezTo>
                    <a:lnTo>
                      <a:pt x="98683" y="85526"/>
                    </a:lnTo>
                    <a:cubicBezTo>
                      <a:pt x="88140" y="103810"/>
                      <a:pt x="72456" y="112951"/>
                      <a:pt x="51630" y="112951"/>
                    </a:cubicBezTo>
                    <a:cubicBezTo>
                      <a:pt x="42027" y="112923"/>
                      <a:pt x="33289" y="110540"/>
                      <a:pt x="25418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3" name="Forma libre: forma 72">
                <a:extLst>
                  <a:ext uri="{FF2B5EF4-FFF2-40B4-BE49-F238E27FC236}">
                    <a16:creationId xmlns:a16="http://schemas.microsoft.com/office/drawing/2014/main" id="{842E9D46-A071-4BB7-372B-F61C40AF3BFD}"/>
                  </a:ext>
                </a:extLst>
              </p:cNvPr>
              <p:cNvSpPr/>
              <p:nvPr/>
            </p:nvSpPr>
            <p:spPr>
              <a:xfrm>
                <a:off x="2895368" y="-2093789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6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30 h 150948"/>
                  <a:gd name="connsiteX10" fmla="*/ 25216 w 28826"/>
                  <a:gd name="connsiteY10" fmla="*/ 43630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8"/>
                      <a:pt x="28826" y="13604"/>
                    </a:cubicBezTo>
                    <a:cubicBezTo>
                      <a:pt x="28826" y="17605"/>
                      <a:pt x="27455" y="20941"/>
                      <a:pt x="24725" y="23613"/>
                    </a:cubicBezTo>
                    <a:cubicBezTo>
                      <a:pt x="21981" y="26285"/>
                      <a:pt x="18616" y="27613"/>
                      <a:pt x="14616" y="27613"/>
                    </a:cubicBezTo>
                    <a:cubicBezTo>
                      <a:pt x="10615" y="27613"/>
                      <a:pt x="7163" y="26285"/>
                      <a:pt x="4304" y="23613"/>
                    </a:cubicBezTo>
                    <a:close/>
                    <a:moveTo>
                      <a:pt x="3596" y="43630"/>
                    </a:moveTo>
                    <a:lnTo>
                      <a:pt x="25216" y="43630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4" name="Forma libre: forma 73">
                <a:extLst>
                  <a:ext uri="{FF2B5EF4-FFF2-40B4-BE49-F238E27FC236}">
                    <a16:creationId xmlns:a16="http://schemas.microsoft.com/office/drawing/2014/main" id="{0313A846-2243-E683-C2EC-11E993C9FC7A}"/>
                  </a:ext>
                </a:extLst>
              </p:cNvPr>
              <p:cNvSpPr/>
              <p:nvPr/>
            </p:nvSpPr>
            <p:spPr>
              <a:xfrm>
                <a:off x="2935965" y="-2094612"/>
                <a:ext cx="103303" cy="154573"/>
              </a:xfrm>
              <a:custGeom>
                <a:avLst/>
                <a:gdLst>
                  <a:gd name="connsiteX0" fmla="*/ 24724 w 103303"/>
                  <a:gd name="connsiteY0" fmla="*/ 147367 h 154573"/>
                  <a:gd name="connsiteX1" fmla="*/ 6499 w 103303"/>
                  <a:gd name="connsiteY1" fmla="*/ 127249 h 154573"/>
                  <a:gd name="connsiteX2" fmla="*/ 0 w 103303"/>
                  <a:gd name="connsiteY2" fmla="*/ 98119 h 154573"/>
                  <a:gd name="connsiteX3" fmla="*/ 6600 w 103303"/>
                  <a:gd name="connsiteY3" fmla="*/ 68889 h 154573"/>
                  <a:gd name="connsiteX4" fmla="*/ 25114 w 103303"/>
                  <a:gd name="connsiteY4" fmla="*/ 48872 h 154573"/>
                  <a:gd name="connsiteX5" fmla="*/ 52237 w 103303"/>
                  <a:gd name="connsiteY5" fmla="*/ 41665 h 154573"/>
                  <a:gd name="connsiteX6" fmla="*/ 78868 w 103303"/>
                  <a:gd name="connsiteY6" fmla="*/ 48973 h 154573"/>
                  <a:gd name="connsiteX7" fmla="*/ 96892 w 103303"/>
                  <a:gd name="connsiteY7" fmla="*/ 69091 h 154573"/>
                  <a:gd name="connsiteX8" fmla="*/ 103304 w 103303"/>
                  <a:gd name="connsiteY8" fmla="*/ 97917 h 154573"/>
                  <a:gd name="connsiteX9" fmla="*/ 96689 w 103303"/>
                  <a:gd name="connsiteY9" fmla="*/ 126643 h 154573"/>
                  <a:gd name="connsiteX10" fmla="*/ 78276 w 103303"/>
                  <a:gd name="connsiteY10" fmla="*/ 147064 h 154573"/>
                  <a:gd name="connsiteX11" fmla="*/ 51442 w 103303"/>
                  <a:gd name="connsiteY11" fmla="*/ 154574 h 154573"/>
                  <a:gd name="connsiteX12" fmla="*/ 24724 w 103303"/>
                  <a:gd name="connsiteY12" fmla="*/ 147367 h 154573"/>
                  <a:gd name="connsiteX13" fmla="*/ 29028 w 103303"/>
                  <a:gd name="connsiteY13" fmla="*/ 125039 h 154573"/>
                  <a:gd name="connsiteX14" fmla="*/ 51659 w 103303"/>
                  <a:gd name="connsiteY14" fmla="*/ 135756 h 154573"/>
                  <a:gd name="connsiteX15" fmla="*/ 74188 w 103303"/>
                  <a:gd name="connsiteY15" fmla="*/ 125039 h 154573"/>
                  <a:gd name="connsiteX16" fmla="*/ 82493 w 103303"/>
                  <a:gd name="connsiteY16" fmla="*/ 98105 h 154573"/>
                  <a:gd name="connsiteX17" fmla="*/ 74492 w 103303"/>
                  <a:gd name="connsiteY17" fmla="*/ 71171 h 154573"/>
                  <a:gd name="connsiteX18" fmla="*/ 52063 w 103303"/>
                  <a:gd name="connsiteY18" fmla="*/ 60455 h 154573"/>
                  <a:gd name="connsiteX19" fmla="*/ 29144 w 103303"/>
                  <a:gd name="connsiteY19" fmla="*/ 71171 h 154573"/>
                  <a:gd name="connsiteX20" fmla="*/ 20839 w 103303"/>
                  <a:gd name="connsiteY20" fmla="*/ 98105 h 154573"/>
                  <a:gd name="connsiteX21" fmla="*/ 29028 w 103303"/>
                  <a:gd name="connsiteY21" fmla="*/ 125039 h 154573"/>
                  <a:gd name="connsiteX22" fmla="*/ 86089 w 103303"/>
                  <a:gd name="connsiteY22" fmla="*/ 0 h 154573"/>
                  <a:gd name="connsiteX23" fmla="*/ 86089 w 103303"/>
                  <a:gd name="connsiteY23" fmla="*/ 2802 h 154573"/>
                  <a:gd name="connsiteX24" fmla="*/ 61465 w 103303"/>
                  <a:gd name="connsiteY24" fmla="*/ 29635 h 154573"/>
                  <a:gd name="connsiteX25" fmla="*/ 43846 w 103303"/>
                  <a:gd name="connsiteY25" fmla="*/ 29635 h 154573"/>
                  <a:gd name="connsiteX26" fmla="*/ 63256 w 103303"/>
                  <a:gd name="connsiteY26" fmla="*/ 0 h 154573"/>
                  <a:gd name="connsiteX27" fmla="*/ 86089 w 103303"/>
                  <a:gd name="connsiteY27" fmla="*/ 0 h 1545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3303" h="154573">
                    <a:moveTo>
                      <a:pt x="24724" y="147367"/>
                    </a:moveTo>
                    <a:cubicBezTo>
                      <a:pt x="16912" y="142558"/>
                      <a:pt x="10846" y="135857"/>
                      <a:pt x="6499" y="127249"/>
                    </a:cubicBezTo>
                    <a:cubicBezTo>
                      <a:pt x="2166" y="118642"/>
                      <a:pt x="0" y="108937"/>
                      <a:pt x="0" y="98119"/>
                    </a:cubicBezTo>
                    <a:cubicBezTo>
                      <a:pt x="0" y="87172"/>
                      <a:pt x="2195" y="77438"/>
                      <a:pt x="6600" y="68889"/>
                    </a:cubicBezTo>
                    <a:cubicBezTo>
                      <a:pt x="11004" y="60353"/>
                      <a:pt x="17171" y="53667"/>
                      <a:pt x="25114" y="48872"/>
                    </a:cubicBezTo>
                    <a:cubicBezTo>
                      <a:pt x="33057" y="44063"/>
                      <a:pt x="42099" y="41665"/>
                      <a:pt x="52237" y="41665"/>
                    </a:cubicBezTo>
                    <a:cubicBezTo>
                      <a:pt x="62245" y="41665"/>
                      <a:pt x="71127" y="44106"/>
                      <a:pt x="78868" y="48973"/>
                    </a:cubicBezTo>
                    <a:cubicBezTo>
                      <a:pt x="86609" y="53840"/>
                      <a:pt x="92617" y="60556"/>
                      <a:pt x="96892" y="69091"/>
                    </a:cubicBezTo>
                    <a:cubicBezTo>
                      <a:pt x="101166" y="77641"/>
                      <a:pt x="103304" y="87245"/>
                      <a:pt x="103304" y="97917"/>
                    </a:cubicBezTo>
                    <a:cubicBezTo>
                      <a:pt x="103304" y="108460"/>
                      <a:pt x="101109" y="118035"/>
                      <a:pt x="96689" y="126643"/>
                    </a:cubicBezTo>
                    <a:cubicBezTo>
                      <a:pt x="92285" y="135250"/>
                      <a:pt x="86147" y="142052"/>
                      <a:pt x="78276" y="147064"/>
                    </a:cubicBezTo>
                    <a:cubicBezTo>
                      <a:pt x="70405" y="152075"/>
                      <a:pt x="61465" y="154574"/>
                      <a:pt x="51442" y="154574"/>
                    </a:cubicBezTo>
                    <a:cubicBezTo>
                      <a:pt x="41419" y="154574"/>
                      <a:pt x="32538" y="152162"/>
                      <a:pt x="24724" y="147367"/>
                    </a:cubicBezTo>
                    <a:close/>
                    <a:moveTo>
                      <a:pt x="29028" y="125039"/>
                    </a:moveTo>
                    <a:cubicBezTo>
                      <a:pt x="34502" y="132188"/>
                      <a:pt x="42041" y="135756"/>
                      <a:pt x="51659" y="135756"/>
                    </a:cubicBezTo>
                    <a:cubicBezTo>
                      <a:pt x="61133" y="135756"/>
                      <a:pt x="68643" y="132188"/>
                      <a:pt x="74188" y="125039"/>
                    </a:cubicBezTo>
                    <a:cubicBezTo>
                      <a:pt x="79720" y="117905"/>
                      <a:pt x="82493" y="108922"/>
                      <a:pt x="82493" y="98105"/>
                    </a:cubicBezTo>
                    <a:cubicBezTo>
                      <a:pt x="82493" y="87288"/>
                      <a:pt x="79821" y="78319"/>
                      <a:pt x="74492" y="71171"/>
                    </a:cubicBezTo>
                    <a:cubicBezTo>
                      <a:pt x="69148" y="64036"/>
                      <a:pt x="61682" y="60455"/>
                      <a:pt x="52063" y="60455"/>
                    </a:cubicBezTo>
                    <a:cubicBezTo>
                      <a:pt x="42315" y="60455"/>
                      <a:pt x="34675" y="64022"/>
                      <a:pt x="29144" y="71171"/>
                    </a:cubicBezTo>
                    <a:cubicBezTo>
                      <a:pt x="23598" y="78305"/>
                      <a:pt x="20839" y="87288"/>
                      <a:pt x="20839" y="98105"/>
                    </a:cubicBezTo>
                    <a:cubicBezTo>
                      <a:pt x="20825" y="108922"/>
                      <a:pt x="23554" y="117891"/>
                      <a:pt x="29028" y="125039"/>
                    </a:cubicBezTo>
                    <a:close/>
                    <a:moveTo>
                      <a:pt x="86089" y="0"/>
                    </a:moveTo>
                    <a:lnTo>
                      <a:pt x="86089" y="2802"/>
                    </a:lnTo>
                    <a:lnTo>
                      <a:pt x="61465" y="29635"/>
                    </a:lnTo>
                    <a:lnTo>
                      <a:pt x="43846" y="29635"/>
                    </a:lnTo>
                    <a:lnTo>
                      <a:pt x="63256" y="0"/>
                    </a:lnTo>
                    <a:lnTo>
                      <a:pt x="86089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5" name="Forma libre: forma 74">
                <a:extLst>
                  <a:ext uri="{FF2B5EF4-FFF2-40B4-BE49-F238E27FC236}">
                    <a16:creationId xmlns:a16="http://schemas.microsoft.com/office/drawing/2014/main" id="{6E5F122B-A066-58DF-A49E-3E8EC3B2BF1B}"/>
                  </a:ext>
                </a:extLst>
              </p:cNvPr>
              <p:cNvSpPr/>
              <p:nvPr/>
            </p:nvSpPr>
            <p:spPr>
              <a:xfrm>
                <a:off x="3055344" y="-2052946"/>
                <a:ext cx="93700" cy="110106"/>
              </a:xfrm>
              <a:custGeom>
                <a:avLst/>
                <a:gdLst>
                  <a:gd name="connsiteX0" fmla="*/ 0 w 93700"/>
                  <a:gd name="connsiteY0" fmla="*/ 2990 h 110106"/>
                  <a:gd name="connsiteX1" fmla="*/ 20016 w 93700"/>
                  <a:gd name="connsiteY1" fmla="*/ 2990 h 110106"/>
                  <a:gd name="connsiteX2" fmla="*/ 20016 w 93700"/>
                  <a:gd name="connsiteY2" fmla="*/ 23613 h 110106"/>
                  <a:gd name="connsiteX3" fmla="*/ 21418 w 93700"/>
                  <a:gd name="connsiteY3" fmla="*/ 23613 h 110106"/>
                  <a:gd name="connsiteX4" fmla="*/ 34733 w 93700"/>
                  <a:gd name="connsiteY4" fmla="*/ 6802 h 110106"/>
                  <a:gd name="connsiteX5" fmla="*/ 57854 w 93700"/>
                  <a:gd name="connsiteY5" fmla="*/ 0 h 110106"/>
                  <a:gd name="connsiteX6" fmla="*/ 84486 w 93700"/>
                  <a:gd name="connsiteY6" fmla="*/ 11207 h 110106"/>
                  <a:gd name="connsiteX7" fmla="*/ 93700 w 93700"/>
                  <a:gd name="connsiteY7" fmla="*/ 42633 h 110106"/>
                  <a:gd name="connsiteX8" fmla="*/ 93700 w 93700"/>
                  <a:gd name="connsiteY8" fmla="*/ 110106 h 110106"/>
                  <a:gd name="connsiteX9" fmla="*/ 71878 w 93700"/>
                  <a:gd name="connsiteY9" fmla="*/ 110106 h 110106"/>
                  <a:gd name="connsiteX10" fmla="*/ 71878 w 93700"/>
                  <a:gd name="connsiteY10" fmla="*/ 49637 h 110106"/>
                  <a:gd name="connsiteX11" fmla="*/ 66173 w 93700"/>
                  <a:gd name="connsiteY11" fmla="*/ 26415 h 110106"/>
                  <a:gd name="connsiteX12" fmla="*/ 50055 w 93700"/>
                  <a:gd name="connsiteY12" fmla="*/ 18804 h 110106"/>
                  <a:gd name="connsiteX13" fmla="*/ 29736 w 93700"/>
                  <a:gd name="connsiteY13" fmla="*/ 28913 h 110106"/>
                  <a:gd name="connsiteX14" fmla="*/ 21821 w 93700"/>
                  <a:gd name="connsiteY14" fmla="*/ 56237 h 110106"/>
                  <a:gd name="connsiteX15" fmla="*/ 21821 w 93700"/>
                  <a:gd name="connsiteY15" fmla="*/ 110092 h 110106"/>
                  <a:gd name="connsiteX16" fmla="*/ 0 w 93700"/>
                  <a:gd name="connsiteY16" fmla="*/ 110092 h 110106"/>
                  <a:gd name="connsiteX17" fmla="*/ 0 w 93700"/>
                  <a:gd name="connsiteY17" fmla="*/ 2990 h 11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700" h="110106">
                    <a:moveTo>
                      <a:pt x="0" y="2990"/>
                    </a:moveTo>
                    <a:lnTo>
                      <a:pt x="20016" y="2990"/>
                    </a:lnTo>
                    <a:lnTo>
                      <a:pt x="20016" y="23613"/>
                    </a:lnTo>
                    <a:lnTo>
                      <a:pt x="21418" y="23613"/>
                    </a:lnTo>
                    <a:cubicBezTo>
                      <a:pt x="23281" y="16941"/>
                      <a:pt x="27728" y="11337"/>
                      <a:pt x="34733" y="6802"/>
                    </a:cubicBezTo>
                    <a:cubicBezTo>
                      <a:pt x="41737" y="2267"/>
                      <a:pt x="49449" y="0"/>
                      <a:pt x="57854" y="0"/>
                    </a:cubicBezTo>
                    <a:cubicBezTo>
                      <a:pt x="69466" y="0"/>
                      <a:pt x="78348" y="3740"/>
                      <a:pt x="84486" y="11207"/>
                    </a:cubicBezTo>
                    <a:cubicBezTo>
                      <a:pt x="90624" y="18688"/>
                      <a:pt x="93700" y="29159"/>
                      <a:pt x="93700" y="42633"/>
                    </a:cubicBezTo>
                    <a:lnTo>
                      <a:pt x="93700" y="110106"/>
                    </a:lnTo>
                    <a:lnTo>
                      <a:pt x="71878" y="110106"/>
                    </a:lnTo>
                    <a:lnTo>
                      <a:pt x="71878" y="49637"/>
                    </a:lnTo>
                    <a:cubicBezTo>
                      <a:pt x="71878" y="39225"/>
                      <a:pt x="69971" y="31484"/>
                      <a:pt x="66173" y="26415"/>
                    </a:cubicBezTo>
                    <a:cubicBezTo>
                      <a:pt x="62375" y="21345"/>
                      <a:pt x="57002" y="18804"/>
                      <a:pt x="50055" y="18804"/>
                    </a:cubicBezTo>
                    <a:cubicBezTo>
                      <a:pt x="41780" y="18804"/>
                      <a:pt x="35007" y="22169"/>
                      <a:pt x="29736" y="28913"/>
                    </a:cubicBezTo>
                    <a:cubicBezTo>
                      <a:pt x="24464" y="35657"/>
                      <a:pt x="21821" y="44770"/>
                      <a:pt x="21821" y="56237"/>
                    </a:cubicBezTo>
                    <a:lnTo>
                      <a:pt x="21821" y="110092"/>
                    </a:lnTo>
                    <a:lnTo>
                      <a:pt x="0" y="110092"/>
                    </a:lnTo>
                    <a:lnTo>
                      <a:pt x="0" y="299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6" name="Forma libre: forma 75">
                <a:extLst>
                  <a:ext uri="{FF2B5EF4-FFF2-40B4-BE49-F238E27FC236}">
                    <a16:creationId xmlns:a16="http://schemas.microsoft.com/office/drawing/2014/main" id="{C97E4238-3FF0-46B2-C6EC-2CE455FAB7C8}"/>
                  </a:ext>
                </a:extLst>
              </p:cNvPr>
              <p:cNvSpPr/>
              <p:nvPr/>
            </p:nvSpPr>
            <p:spPr>
              <a:xfrm>
                <a:off x="1773002" y="-1891210"/>
                <a:ext cx="104098" cy="150139"/>
              </a:xfrm>
              <a:custGeom>
                <a:avLst/>
                <a:gdLst>
                  <a:gd name="connsiteX0" fmla="*/ 23627 w 104098"/>
                  <a:gd name="connsiteY0" fmla="*/ 142933 h 150139"/>
                  <a:gd name="connsiteX1" fmla="*/ 6311 w 104098"/>
                  <a:gd name="connsiteY1" fmla="*/ 122917 h 150139"/>
                  <a:gd name="connsiteX2" fmla="*/ 0 w 104098"/>
                  <a:gd name="connsiteY2" fmla="*/ 93484 h 150139"/>
                  <a:gd name="connsiteX3" fmla="*/ 6109 w 104098"/>
                  <a:gd name="connsiteY3" fmla="*/ 64354 h 150139"/>
                  <a:gd name="connsiteX4" fmla="*/ 23021 w 104098"/>
                  <a:gd name="connsiteY4" fmla="*/ 44236 h 150139"/>
                  <a:gd name="connsiteX5" fmla="*/ 47645 w 104098"/>
                  <a:gd name="connsiteY5" fmla="*/ 37029 h 150139"/>
                  <a:gd name="connsiteX6" fmla="*/ 68773 w 104098"/>
                  <a:gd name="connsiteY6" fmla="*/ 43543 h 150139"/>
                  <a:gd name="connsiteX7" fmla="*/ 81482 w 104098"/>
                  <a:gd name="connsiteY7" fmla="*/ 60065 h 150139"/>
                  <a:gd name="connsiteX8" fmla="*/ 82883 w 104098"/>
                  <a:gd name="connsiteY8" fmla="*/ 60065 h 150139"/>
                  <a:gd name="connsiteX9" fmla="*/ 82883 w 104098"/>
                  <a:gd name="connsiteY9" fmla="*/ 0 h 150139"/>
                  <a:gd name="connsiteX10" fmla="*/ 104099 w 104098"/>
                  <a:gd name="connsiteY10" fmla="*/ 0 h 150139"/>
                  <a:gd name="connsiteX11" fmla="*/ 104099 w 104098"/>
                  <a:gd name="connsiteY11" fmla="*/ 147150 h 150139"/>
                  <a:gd name="connsiteX12" fmla="*/ 85873 w 104098"/>
                  <a:gd name="connsiteY12" fmla="*/ 147150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5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7 w 104098"/>
                  <a:gd name="connsiteY17" fmla="*/ 142933 h 150139"/>
                  <a:gd name="connsiteX18" fmla="*/ 30328 w 104098"/>
                  <a:gd name="connsiteY18" fmla="*/ 119811 h 150139"/>
                  <a:gd name="connsiteX19" fmla="*/ 52049 w 104098"/>
                  <a:gd name="connsiteY19" fmla="*/ 129921 h 150139"/>
                  <a:gd name="connsiteX20" fmla="*/ 68065 w 104098"/>
                  <a:gd name="connsiteY20" fmla="*/ 125011 h 150139"/>
                  <a:gd name="connsiteX21" fmla="*/ 78580 w 104098"/>
                  <a:gd name="connsiteY21" fmla="*/ 111695 h 150139"/>
                  <a:gd name="connsiteX22" fmla="*/ 82277 w 104098"/>
                  <a:gd name="connsiteY22" fmla="*/ 93281 h 150139"/>
                  <a:gd name="connsiteX23" fmla="*/ 74261 w 104098"/>
                  <a:gd name="connsiteY23" fmla="*/ 67647 h 150139"/>
                  <a:gd name="connsiteX24" fmla="*/ 52237 w 104098"/>
                  <a:gd name="connsiteY24" fmla="*/ 57234 h 150139"/>
                  <a:gd name="connsiteX25" fmla="*/ 30516 w 104098"/>
                  <a:gd name="connsiteY25" fmla="*/ 66939 h 150139"/>
                  <a:gd name="connsiteX26" fmla="*/ 22212 w 104098"/>
                  <a:gd name="connsiteY26" fmla="*/ 93267 h 150139"/>
                  <a:gd name="connsiteX27" fmla="*/ 30328 w 104098"/>
                  <a:gd name="connsiteY27" fmla="*/ 119811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7" y="142933"/>
                    </a:moveTo>
                    <a:cubicBezTo>
                      <a:pt x="16291" y="138124"/>
                      <a:pt x="10514" y="131452"/>
                      <a:pt x="6311" y="122917"/>
                    </a:cubicBezTo>
                    <a:cubicBezTo>
                      <a:pt x="2108" y="114381"/>
                      <a:pt x="0" y="104561"/>
                      <a:pt x="0" y="93484"/>
                    </a:cubicBezTo>
                    <a:cubicBezTo>
                      <a:pt x="0" y="82666"/>
                      <a:pt x="2037" y="72961"/>
                      <a:pt x="6109" y="64354"/>
                    </a:cubicBezTo>
                    <a:cubicBezTo>
                      <a:pt x="10182" y="55746"/>
                      <a:pt x="15814" y="49031"/>
                      <a:pt x="23021" y="44236"/>
                    </a:cubicBezTo>
                    <a:cubicBezTo>
                      <a:pt x="30228" y="39427"/>
                      <a:pt x="38430" y="37029"/>
                      <a:pt x="47645" y="37029"/>
                    </a:cubicBezTo>
                    <a:cubicBezTo>
                      <a:pt x="55920" y="37029"/>
                      <a:pt x="62968" y="39196"/>
                      <a:pt x="68773" y="43543"/>
                    </a:cubicBezTo>
                    <a:cubicBezTo>
                      <a:pt x="74579" y="47875"/>
                      <a:pt x="78810" y="53392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9" y="0"/>
                    </a:lnTo>
                    <a:lnTo>
                      <a:pt x="104099" y="147150"/>
                    </a:lnTo>
                    <a:lnTo>
                      <a:pt x="85873" y="147150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3" y="139308"/>
                      <a:pt x="70665" y="143641"/>
                    </a:cubicBezTo>
                    <a:cubicBezTo>
                      <a:pt x="64527" y="147973"/>
                      <a:pt x="57119" y="150140"/>
                      <a:pt x="48439" y="150140"/>
                    </a:cubicBezTo>
                    <a:cubicBezTo>
                      <a:pt x="39239" y="150140"/>
                      <a:pt x="30964" y="147742"/>
                      <a:pt x="23627" y="142933"/>
                    </a:cubicBezTo>
                    <a:close/>
                    <a:moveTo>
                      <a:pt x="30328" y="119811"/>
                    </a:moveTo>
                    <a:cubicBezTo>
                      <a:pt x="35730" y="126556"/>
                      <a:pt x="42980" y="129921"/>
                      <a:pt x="52049" y="129921"/>
                    </a:cubicBezTo>
                    <a:cubicBezTo>
                      <a:pt x="58187" y="129921"/>
                      <a:pt x="63531" y="128289"/>
                      <a:pt x="68065" y="125011"/>
                    </a:cubicBezTo>
                    <a:cubicBezTo>
                      <a:pt x="72600" y="121747"/>
                      <a:pt x="76110" y="117299"/>
                      <a:pt x="78580" y="111695"/>
                    </a:cubicBezTo>
                    <a:cubicBezTo>
                      <a:pt x="81049" y="106091"/>
                      <a:pt x="82277" y="99954"/>
                      <a:pt x="82277" y="93281"/>
                    </a:cubicBezTo>
                    <a:cubicBezTo>
                      <a:pt x="82277" y="83143"/>
                      <a:pt x="79605" y="74593"/>
                      <a:pt x="74261" y="67647"/>
                    </a:cubicBezTo>
                    <a:cubicBezTo>
                      <a:pt x="68918" y="60714"/>
                      <a:pt x="61581" y="57234"/>
                      <a:pt x="52237" y="57234"/>
                    </a:cubicBezTo>
                    <a:cubicBezTo>
                      <a:pt x="43297" y="57234"/>
                      <a:pt x="36047" y="60469"/>
                      <a:pt x="30516" y="66939"/>
                    </a:cubicBezTo>
                    <a:cubicBezTo>
                      <a:pt x="24970" y="73409"/>
                      <a:pt x="22212" y="82190"/>
                      <a:pt x="22212" y="93267"/>
                    </a:cubicBezTo>
                    <a:cubicBezTo>
                      <a:pt x="22227" y="104228"/>
                      <a:pt x="24927" y="113081"/>
                      <a:pt x="30328" y="1198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7" name="Forma libre: forma 76">
                <a:extLst>
                  <a:ext uri="{FF2B5EF4-FFF2-40B4-BE49-F238E27FC236}">
                    <a16:creationId xmlns:a16="http://schemas.microsoft.com/office/drawing/2014/main" id="{F653B527-F954-0137-806B-D8A00F5B0610}"/>
                  </a:ext>
                </a:extLst>
              </p:cNvPr>
              <p:cNvSpPr/>
              <p:nvPr/>
            </p:nvSpPr>
            <p:spPr>
              <a:xfrm>
                <a:off x="1892944" y="-1854180"/>
                <a:ext cx="99909" cy="113110"/>
              </a:xfrm>
              <a:custGeom>
                <a:avLst/>
                <a:gdLst>
                  <a:gd name="connsiteX0" fmla="*/ 27526 w 99909"/>
                  <a:gd name="connsiteY0" fmla="*/ 106611 h 113110"/>
                  <a:gd name="connsiteX1" fmla="*/ 7610 w 99909"/>
                  <a:gd name="connsiteY1" fmla="*/ 87288 h 113110"/>
                  <a:gd name="connsiteX2" fmla="*/ 0 w 99909"/>
                  <a:gd name="connsiteY2" fmla="*/ 56656 h 113110"/>
                  <a:gd name="connsiteX3" fmla="*/ 6614 w 99909"/>
                  <a:gd name="connsiteY3" fmla="*/ 27527 h 113110"/>
                  <a:gd name="connsiteX4" fmla="*/ 25129 w 99909"/>
                  <a:gd name="connsiteY4" fmla="*/ 7308 h 113110"/>
                  <a:gd name="connsiteX5" fmla="*/ 51861 w 99909"/>
                  <a:gd name="connsiteY5" fmla="*/ 0 h 113110"/>
                  <a:gd name="connsiteX6" fmla="*/ 77380 w 99909"/>
                  <a:gd name="connsiteY6" fmla="*/ 7004 h 113110"/>
                  <a:gd name="connsiteX7" fmla="*/ 94104 w 99909"/>
                  <a:gd name="connsiteY7" fmla="*/ 25721 h 113110"/>
                  <a:gd name="connsiteX8" fmla="*/ 99910 w 99909"/>
                  <a:gd name="connsiteY8" fmla="*/ 51255 h 113110"/>
                  <a:gd name="connsiteX9" fmla="*/ 99707 w 99909"/>
                  <a:gd name="connsiteY9" fmla="*/ 65466 h 113110"/>
                  <a:gd name="connsiteX10" fmla="*/ 21432 w 99909"/>
                  <a:gd name="connsiteY10" fmla="*/ 65466 h 113110"/>
                  <a:gd name="connsiteX11" fmla="*/ 32942 w 99909"/>
                  <a:gd name="connsiteY11" fmla="*/ 86782 h 113110"/>
                  <a:gd name="connsiteX12" fmla="*/ 54056 w 99909"/>
                  <a:gd name="connsiteY12" fmla="*/ 94292 h 113110"/>
                  <a:gd name="connsiteX13" fmla="*/ 71069 w 99909"/>
                  <a:gd name="connsiteY13" fmla="*/ 90393 h 113110"/>
                  <a:gd name="connsiteX14" fmla="*/ 86089 w 99909"/>
                  <a:gd name="connsiteY14" fmla="*/ 79085 h 113110"/>
                  <a:gd name="connsiteX15" fmla="*/ 98105 w 99909"/>
                  <a:gd name="connsiteY15" fmla="*/ 91693 h 113110"/>
                  <a:gd name="connsiteX16" fmla="*/ 78290 w 99909"/>
                  <a:gd name="connsiteY16" fmla="*/ 107608 h 113110"/>
                  <a:gd name="connsiteX17" fmla="*/ 53869 w 99909"/>
                  <a:gd name="connsiteY17" fmla="*/ 113110 h 113110"/>
                  <a:gd name="connsiteX18" fmla="*/ 27526 w 99909"/>
                  <a:gd name="connsiteY18" fmla="*/ 106611 h 113110"/>
                  <a:gd name="connsiteX19" fmla="*/ 78882 w 99909"/>
                  <a:gd name="connsiteY19" fmla="*/ 48655 h 113110"/>
                  <a:gd name="connsiteX20" fmla="*/ 74680 w 99909"/>
                  <a:gd name="connsiteY20" fmla="*/ 32740 h 113110"/>
                  <a:gd name="connsiteX21" fmla="*/ 64267 w 99909"/>
                  <a:gd name="connsiteY21" fmla="*/ 22429 h 113110"/>
                  <a:gd name="connsiteX22" fmla="*/ 50648 w 99909"/>
                  <a:gd name="connsiteY22" fmla="*/ 18818 h 113110"/>
                  <a:gd name="connsiteX23" fmla="*/ 31729 w 99909"/>
                  <a:gd name="connsiteY23" fmla="*/ 26530 h 113110"/>
                  <a:gd name="connsiteX24" fmla="*/ 21417 w 99909"/>
                  <a:gd name="connsiteY24" fmla="*/ 48655 h 113110"/>
                  <a:gd name="connsiteX25" fmla="*/ 78882 w 99909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09" h="113110">
                    <a:moveTo>
                      <a:pt x="27526" y="106611"/>
                    </a:moveTo>
                    <a:cubicBezTo>
                      <a:pt x="19323" y="102279"/>
                      <a:pt x="12680" y="95838"/>
                      <a:pt x="7610" y="87288"/>
                    </a:cubicBezTo>
                    <a:cubicBezTo>
                      <a:pt x="2541" y="78753"/>
                      <a:pt x="0" y="68542"/>
                      <a:pt x="0" y="56656"/>
                    </a:cubicBezTo>
                    <a:cubicBezTo>
                      <a:pt x="0" y="45839"/>
                      <a:pt x="2209" y="36134"/>
                      <a:pt x="6614" y="27527"/>
                    </a:cubicBezTo>
                    <a:cubicBezTo>
                      <a:pt x="11019" y="18919"/>
                      <a:pt x="17186" y="12175"/>
                      <a:pt x="25129" y="7308"/>
                    </a:cubicBezTo>
                    <a:cubicBezTo>
                      <a:pt x="33072" y="2441"/>
                      <a:pt x="41983" y="0"/>
                      <a:pt x="51861" y="0"/>
                    </a:cubicBezTo>
                    <a:cubicBezTo>
                      <a:pt x="61609" y="0"/>
                      <a:pt x="70116" y="2340"/>
                      <a:pt x="77380" y="7004"/>
                    </a:cubicBezTo>
                    <a:cubicBezTo>
                      <a:pt x="84659" y="11684"/>
                      <a:pt x="90219" y="17923"/>
                      <a:pt x="94104" y="25721"/>
                    </a:cubicBezTo>
                    <a:cubicBezTo>
                      <a:pt x="97975" y="33535"/>
                      <a:pt x="99910" y="42041"/>
                      <a:pt x="99910" y="51255"/>
                    </a:cubicBezTo>
                    <a:lnTo>
                      <a:pt x="99707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2"/>
                    </a:cubicBezTo>
                    <a:cubicBezTo>
                      <a:pt x="39022" y="91794"/>
                      <a:pt x="46055" y="94292"/>
                      <a:pt x="54056" y="94292"/>
                    </a:cubicBezTo>
                    <a:cubicBezTo>
                      <a:pt x="59790" y="94292"/>
                      <a:pt x="65465" y="92993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1" y="103940"/>
                      <a:pt x="78290" y="107608"/>
                    </a:cubicBezTo>
                    <a:cubicBezTo>
                      <a:pt x="70419" y="111276"/>
                      <a:pt x="62274" y="113110"/>
                      <a:pt x="53869" y="113110"/>
                    </a:cubicBezTo>
                    <a:cubicBezTo>
                      <a:pt x="44510" y="113110"/>
                      <a:pt x="35744" y="110944"/>
                      <a:pt x="27526" y="106611"/>
                    </a:cubicBezTo>
                    <a:close/>
                    <a:moveTo>
                      <a:pt x="78882" y="48655"/>
                    </a:moveTo>
                    <a:cubicBezTo>
                      <a:pt x="78752" y="42517"/>
                      <a:pt x="77351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7" y="18818"/>
                      <a:pt x="50648" y="18818"/>
                    </a:cubicBezTo>
                    <a:cubicBezTo>
                      <a:pt x="43572" y="18818"/>
                      <a:pt x="37260" y="21389"/>
                      <a:pt x="31729" y="26530"/>
                    </a:cubicBezTo>
                    <a:cubicBezTo>
                      <a:pt x="26183" y="31671"/>
                      <a:pt x="22746" y="39037"/>
                      <a:pt x="21417" y="48655"/>
                    </a:cubicBezTo>
                    <a:lnTo>
                      <a:pt x="78882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8" name="Forma libre: forma 77">
                <a:extLst>
                  <a:ext uri="{FF2B5EF4-FFF2-40B4-BE49-F238E27FC236}">
                    <a16:creationId xmlns:a16="http://schemas.microsoft.com/office/drawing/2014/main" id="{CB4D107D-FE69-884C-65BA-C31AC877FDC2}"/>
                  </a:ext>
                </a:extLst>
              </p:cNvPr>
              <p:cNvSpPr/>
              <p:nvPr/>
            </p:nvSpPr>
            <p:spPr>
              <a:xfrm>
                <a:off x="2052110" y="-1891224"/>
                <a:ext cx="111318" cy="147164"/>
              </a:xfrm>
              <a:custGeom>
                <a:avLst/>
                <a:gdLst>
                  <a:gd name="connsiteX0" fmla="*/ 21619 w 111318"/>
                  <a:gd name="connsiteY0" fmla="*/ 147165 h 147164"/>
                  <a:gd name="connsiteX1" fmla="*/ 0 w 111318"/>
                  <a:gd name="connsiteY1" fmla="*/ 147165 h 147164"/>
                  <a:gd name="connsiteX2" fmla="*/ 0 w 111318"/>
                  <a:gd name="connsiteY2" fmla="*/ 0 h 147164"/>
                  <a:gd name="connsiteX3" fmla="*/ 47456 w 111318"/>
                  <a:gd name="connsiteY3" fmla="*/ 0 h 147164"/>
                  <a:gd name="connsiteX4" fmla="*/ 77395 w 111318"/>
                  <a:gd name="connsiteY4" fmla="*/ 6109 h 147164"/>
                  <a:gd name="connsiteX5" fmla="*/ 97311 w 111318"/>
                  <a:gd name="connsiteY5" fmla="*/ 23021 h 147164"/>
                  <a:gd name="connsiteX6" fmla="*/ 104315 w 111318"/>
                  <a:gd name="connsiteY6" fmla="*/ 47847 h 147164"/>
                  <a:gd name="connsiteX7" fmla="*/ 96502 w 111318"/>
                  <a:gd name="connsiteY7" fmla="*/ 74781 h 147164"/>
                  <a:gd name="connsiteX8" fmla="*/ 76283 w 111318"/>
                  <a:gd name="connsiteY8" fmla="*/ 93700 h 147164"/>
                  <a:gd name="connsiteX9" fmla="*/ 111319 w 111318"/>
                  <a:gd name="connsiteY9" fmla="*/ 147150 h 147164"/>
                  <a:gd name="connsiteX10" fmla="*/ 85497 w 111318"/>
                  <a:gd name="connsiteY10" fmla="*/ 147150 h 147164"/>
                  <a:gd name="connsiteX11" fmla="*/ 53666 w 111318"/>
                  <a:gd name="connsiteY11" fmla="*/ 98697 h 147164"/>
                  <a:gd name="connsiteX12" fmla="*/ 21634 w 111318"/>
                  <a:gd name="connsiteY12" fmla="*/ 98697 h 147164"/>
                  <a:gd name="connsiteX13" fmla="*/ 21634 w 111318"/>
                  <a:gd name="connsiteY13" fmla="*/ 147165 h 147164"/>
                  <a:gd name="connsiteX14" fmla="*/ 47442 w 111318"/>
                  <a:gd name="connsiteY14" fmla="*/ 79287 h 147164"/>
                  <a:gd name="connsiteX15" fmla="*/ 72268 w 111318"/>
                  <a:gd name="connsiteY15" fmla="*/ 71084 h 147164"/>
                  <a:gd name="connsiteX16" fmla="*/ 81684 w 111318"/>
                  <a:gd name="connsiteY16" fmla="*/ 49060 h 147164"/>
                  <a:gd name="connsiteX17" fmla="*/ 72571 w 111318"/>
                  <a:gd name="connsiteY17" fmla="*/ 26833 h 147164"/>
                  <a:gd name="connsiteX18" fmla="*/ 46445 w 111318"/>
                  <a:gd name="connsiteY18" fmla="*/ 19222 h 147164"/>
                  <a:gd name="connsiteX19" fmla="*/ 21619 w 111318"/>
                  <a:gd name="connsiteY19" fmla="*/ 19222 h 147164"/>
                  <a:gd name="connsiteX20" fmla="*/ 21619 w 111318"/>
                  <a:gd name="connsiteY20" fmla="*/ 79287 h 147164"/>
                  <a:gd name="connsiteX21" fmla="*/ 47442 w 111318"/>
                  <a:gd name="connsiteY21" fmla="*/ 79287 h 147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318" h="147164">
                    <a:moveTo>
                      <a:pt x="21619" y="147165"/>
                    </a:moveTo>
                    <a:lnTo>
                      <a:pt x="0" y="147165"/>
                    </a:lnTo>
                    <a:lnTo>
                      <a:pt x="0" y="0"/>
                    </a:lnTo>
                    <a:lnTo>
                      <a:pt x="47456" y="0"/>
                    </a:lnTo>
                    <a:cubicBezTo>
                      <a:pt x="58794" y="0"/>
                      <a:pt x="68773" y="2036"/>
                      <a:pt x="77395" y="6109"/>
                    </a:cubicBezTo>
                    <a:cubicBezTo>
                      <a:pt x="86002" y="10182"/>
                      <a:pt x="92646" y="15814"/>
                      <a:pt x="97311" y="23021"/>
                    </a:cubicBezTo>
                    <a:cubicBezTo>
                      <a:pt x="101975" y="30227"/>
                      <a:pt x="104315" y="38503"/>
                      <a:pt x="104315" y="47847"/>
                    </a:cubicBezTo>
                    <a:cubicBezTo>
                      <a:pt x="104315" y="57595"/>
                      <a:pt x="101715" y="66564"/>
                      <a:pt x="96502" y="74781"/>
                    </a:cubicBezTo>
                    <a:cubicBezTo>
                      <a:pt x="91302" y="82984"/>
                      <a:pt x="84558" y="89295"/>
                      <a:pt x="76283" y="93700"/>
                    </a:cubicBezTo>
                    <a:lnTo>
                      <a:pt x="111319" y="147150"/>
                    </a:lnTo>
                    <a:lnTo>
                      <a:pt x="85497" y="147150"/>
                    </a:lnTo>
                    <a:lnTo>
                      <a:pt x="53666" y="98697"/>
                    </a:lnTo>
                    <a:lnTo>
                      <a:pt x="21634" y="98697"/>
                    </a:lnTo>
                    <a:lnTo>
                      <a:pt x="21634" y="147165"/>
                    </a:lnTo>
                    <a:close/>
                    <a:moveTo>
                      <a:pt x="47442" y="79287"/>
                    </a:moveTo>
                    <a:cubicBezTo>
                      <a:pt x="57725" y="79287"/>
                      <a:pt x="65986" y="76557"/>
                      <a:pt x="72268" y="71084"/>
                    </a:cubicBezTo>
                    <a:cubicBezTo>
                      <a:pt x="78536" y="65610"/>
                      <a:pt x="81684" y="58274"/>
                      <a:pt x="81684" y="49060"/>
                    </a:cubicBezTo>
                    <a:cubicBezTo>
                      <a:pt x="81684" y="39311"/>
                      <a:pt x="78651" y="31917"/>
                      <a:pt x="72571" y="26833"/>
                    </a:cubicBezTo>
                    <a:cubicBezTo>
                      <a:pt x="66491" y="21764"/>
                      <a:pt x="57782" y="19222"/>
                      <a:pt x="46445" y="19222"/>
                    </a:cubicBezTo>
                    <a:lnTo>
                      <a:pt x="21619" y="19222"/>
                    </a:lnTo>
                    <a:lnTo>
                      <a:pt x="21619" y="79287"/>
                    </a:lnTo>
                    <a:lnTo>
                      <a:pt x="47442" y="79287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9" name="Forma libre: forma 78">
                <a:extLst>
                  <a:ext uri="{FF2B5EF4-FFF2-40B4-BE49-F238E27FC236}">
                    <a16:creationId xmlns:a16="http://schemas.microsoft.com/office/drawing/2014/main" id="{B1953107-97B1-307F-A273-8AFD47986992}"/>
                  </a:ext>
                </a:extLst>
              </p:cNvPr>
              <p:cNvSpPr/>
              <p:nvPr/>
            </p:nvSpPr>
            <p:spPr>
              <a:xfrm>
                <a:off x="2166549" y="-1854180"/>
                <a:ext cx="99924" cy="113110"/>
              </a:xfrm>
              <a:custGeom>
                <a:avLst/>
                <a:gdLst>
                  <a:gd name="connsiteX0" fmla="*/ 27527 w 99924"/>
                  <a:gd name="connsiteY0" fmla="*/ 106611 h 113110"/>
                  <a:gd name="connsiteX1" fmla="*/ 7611 w 99924"/>
                  <a:gd name="connsiteY1" fmla="*/ 87288 h 113110"/>
                  <a:gd name="connsiteX2" fmla="*/ 0 w 99924"/>
                  <a:gd name="connsiteY2" fmla="*/ 56656 h 113110"/>
                  <a:gd name="connsiteX3" fmla="*/ 6615 w 99924"/>
                  <a:gd name="connsiteY3" fmla="*/ 27527 h 113110"/>
                  <a:gd name="connsiteX4" fmla="*/ 25129 w 99924"/>
                  <a:gd name="connsiteY4" fmla="*/ 7308 h 113110"/>
                  <a:gd name="connsiteX5" fmla="*/ 51862 w 99924"/>
                  <a:gd name="connsiteY5" fmla="*/ 0 h 113110"/>
                  <a:gd name="connsiteX6" fmla="*/ 77395 w 99924"/>
                  <a:gd name="connsiteY6" fmla="*/ 7004 h 113110"/>
                  <a:gd name="connsiteX7" fmla="*/ 94119 w 99924"/>
                  <a:gd name="connsiteY7" fmla="*/ 25721 h 113110"/>
                  <a:gd name="connsiteX8" fmla="*/ 99925 w 99924"/>
                  <a:gd name="connsiteY8" fmla="*/ 51255 h 113110"/>
                  <a:gd name="connsiteX9" fmla="*/ 99723 w 99924"/>
                  <a:gd name="connsiteY9" fmla="*/ 65466 h 113110"/>
                  <a:gd name="connsiteX10" fmla="*/ 21447 w 99924"/>
                  <a:gd name="connsiteY10" fmla="*/ 65466 h 113110"/>
                  <a:gd name="connsiteX11" fmla="*/ 32957 w 99924"/>
                  <a:gd name="connsiteY11" fmla="*/ 86782 h 113110"/>
                  <a:gd name="connsiteX12" fmla="*/ 54086 w 99924"/>
                  <a:gd name="connsiteY12" fmla="*/ 94292 h 113110"/>
                  <a:gd name="connsiteX13" fmla="*/ 71098 w 99924"/>
                  <a:gd name="connsiteY13" fmla="*/ 90393 h 113110"/>
                  <a:gd name="connsiteX14" fmla="*/ 86118 w 99924"/>
                  <a:gd name="connsiteY14" fmla="*/ 79085 h 113110"/>
                  <a:gd name="connsiteX15" fmla="*/ 98134 w 99924"/>
                  <a:gd name="connsiteY15" fmla="*/ 91693 h 113110"/>
                  <a:gd name="connsiteX16" fmla="*/ 78319 w 99924"/>
                  <a:gd name="connsiteY16" fmla="*/ 107608 h 113110"/>
                  <a:gd name="connsiteX17" fmla="*/ 53898 w 99924"/>
                  <a:gd name="connsiteY17" fmla="*/ 113110 h 113110"/>
                  <a:gd name="connsiteX18" fmla="*/ 27527 w 99924"/>
                  <a:gd name="connsiteY18" fmla="*/ 106611 h 113110"/>
                  <a:gd name="connsiteX19" fmla="*/ 78883 w 99924"/>
                  <a:gd name="connsiteY19" fmla="*/ 48655 h 113110"/>
                  <a:gd name="connsiteX20" fmla="*/ 74680 w 99924"/>
                  <a:gd name="connsiteY20" fmla="*/ 32740 h 113110"/>
                  <a:gd name="connsiteX21" fmla="*/ 64267 w 99924"/>
                  <a:gd name="connsiteY21" fmla="*/ 22429 h 113110"/>
                  <a:gd name="connsiteX22" fmla="*/ 50648 w 99924"/>
                  <a:gd name="connsiteY22" fmla="*/ 18818 h 113110"/>
                  <a:gd name="connsiteX23" fmla="*/ 31730 w 99924"/>
                  <a:gd name="connsiteY23" fmla="*/ 26530 h 113110"/>
                  <a:gd name="connsiteX24" fmla="*/ 21418 w 99924"/>
                  <a:gd name="connsiteY24" fmla="*/ 48655 h 113110"/>
                  <a:gd name="connsiteX25" fmla="*/ 78883 w 99924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24" h="113110">
                    <a:moveTo>
                      <a:pt x="27527" y="106611"/>
                    </a:moveTo>
                    <a:cubicBezTo>
                      <a:pt x="19323" y="102279"/>
                      <a:pt x="12681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210" y="36134"/>
                      <a:pt x="6615" y="27527"/>
                    </a:cubicBezTo>
                    <a:cubicBezTo>
                      <a:pt x="11019" y="18919"/>
                      <a:pt x="17186" y="12175"/>
                      <a:pt x="25129" y="7308"/>
                    </a:cubicBezTo>
                    <a:cubicBezTo>
                      <a:pt x="33072" y="2441"/>
                      <a:pt x="41983" y="0"/>
                      <a:pt x="51862" y="0"/>
                    </a:cubicBezTo>
                    <a:cubicBezTo>
                      <a:pt x="61610" y="0"/>
                      <a:pt x="70117" y="2340"/>
                      <a:pt x="77395" y="7004"/>
                    </a:cubicBezTo>
                    <a:cubicBezTo>
                      <a:pt x="84674" y="11684"/>
                      <a:pt x="90234" y="17923"/>
                      <a:pt x="94119" y="25721"/>
                    </a:cubicBezTo>
                    <a:cubicBezTo>
                      <a:pt x="97990" y="33535"/>
                      <a:pt x="99925" y="42041"/>
                      <a:pt x="99925" y="51255"/>
                    </a:cubicBezTo>
                    <a:lnTo>
                      <a:pt x="99723" y="65466"/>
                    </a:lnTo>
                    <a:lnTo>
                      <a:pt x="21447" y="65466"/>
                    </a:lnTo>
                    <a:cubicBezTo>
                      <a:pt x="23049" y="74680"/>
                      <a:pt x="26877" y="81785"/>
                      <a:pt x="32957" y="86782"/>
                    </a:cubicBezTo>
                    <a:cubicBezTo>
                      <a:pt x="39023" y="91794"/>
                      <a:pt x="46070" y="94292"/>
                      <a:pt x="54086" y="94292"/>
                    </a:cubicBezTo>
                    <a:cubicBezTo>
                      <a:pt x="59819" y="94292"/>
                      <a:pt x="65495" y="92993"/>
                      <a:pt x="71098" y="90393"/>
                    </a:cubicBezTo>
                    <a:cubicBezTo>
                      <a:pt x="76702" y="87793"/>
                      <a:pt x="81713" y="84024"/>
                      <a:pt x="86118" y="79085"/>
                    </a:cubicBezTo>
                    <a:lnTo>
                      <a:pt x="98134" y="91693"/>
                    </a:lnTo>
                    <a:cubicBezTo>
                      <a:pt x="92790" y="98639"/>
                      <a:pt x="86191" y="103940"/>
                      <a:pt x="78319" y="107608"/>
                    </a:cubicBezTo>
                    <a:cubicBezTo>
                      <a:pt x="70449" y="111276"/>
                      <a:pt x="62303" y="113110"/>
                      <a:pt x="53898" y="113110"/>
                    </a:cubicBezTo>
                    <a:cubicBezTo>
                      <a:pt x="44510" y="113110"/>
                      <a:pt x="35730" y="110944"/>
                      <a:pt x="27527" y="106611"/>
                    </a:cubicBezTo>
                    <a:close/>
                    <a:moveTo>
                      <a:pt x="78883" y="48655"/>
                    </a:moveTo>
                    <a:cubicBezTo>
                      <a:pt x="78753" y="42517"/>
                      <a:pt x="77352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7" y="18818"/>
                      <a:pt x="50648" y="18818"/>
                    </a:cubicBezTo>
                    <a:cubicBezTo>
                      <a:pt x="43572" y="18818"/>
                      <a:pt x="37261" y="21389"/>
                      <a:pt x="31730" y="26530"/>
                    </a:cubicBezTo>
                    <a:cubicBezTo>
                      <a:pt x="26183" y="31671"/>
                      <a:pt x="22746" y="39037"/>
                      <a:pt x="21418" y="48655"/>
                    </a:cubicBezTo>
                    <a:lnTo>
                      <a:pt x="78883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0" name="Forma libre: forma 79">
                <a:extLst>
                  <a:ext uri="{FF2B5EF4-FFF2-40B4-BE49-F238E27FC236}">
                    <a16:creationId xmlns:a16="http://schemas.microsoft.com/office/drawing/2014/main" id="{30CEC32A-315E-8548-19D0-19F144F58CE8}"/>
                  </a:ext>
                </a:extLst>
              </p:cNvPr>
              <p:cNvSpPr/>
              <p:nvPr/>
            </p:nvSpPr>
            <p:spPr>
              <a:xfrm>
                <a:off x="2276771" y="-1891210"/>
                <a:ext cx="104098" cy="150139"/>
              </a:xfrm>
              <a:custGeom>
                <a:avLst/>
                <a:gdLst>
                  <a:gd name="connsiteX0" fmla="*/ 23628 w 104098"/>
                  <a:gd name="connsiteY0" fmla="*/ 142933 h 150139"/>
                  <a:gd name="connsiteX1" fmla="*/ 6311 w 104098"/>
                  <a:gd name="connsiteY1" fmla="*/ 122917 h 150139"/>
                  <a:gd name="connsiteX2" fmla="*/ 0 w 104098"/>
                  <a:gd name="connsiteY2" fmla="*/ 93484 h 150139"/>
                  <a:gd name="connsiteX3" fmla="*/ 6110 w 104098"/>
                  <a:gd name="connsiteY3" fmla="*/ 64354 h 150139"/>
                  <a:gd name="connsiteX4" fmla="*/ 23021 w 104098"/>
                  <a:gd name="connsiteY4" fmla="*/ 44236 h 150139"/>
                  <a:gd name="connsiteX5" fmla="*/ 47645 w 104098"/>
                  <a:gd name="connsiteY5" fmla="*/ 37029 h 150139"/>
                  <a:gd name="connsiteX6" fmla="*/ 68759 w 104098"/>
                  <a:gd name="connsiteY6" fmla="*/ 43543 h 150139"/>
                  <a:gd name="connsiteX7" fmla="*/ 81468 w 104098"/>
                  <a:gd name="connsiteY7" fmla="*/ 60065 h 150139"/>
                  <a:gd name="connsiteX8" fmla="*/ 82869 w 104098"/>
                  <a:gd name="connsiteY8" fmla="*/ 60065 h 150139"/>
                  <a:gd name="connsiteX9" fmla="*/ 82869 w 104098"/>
                  <a:gd name="connsiteY9" fmla="*/ 0 h 150139"/>
                  <a:gd name="connsiteX10" fmla="*/ 104099 w 104098"/>
                  <a:gd name="connsiteY10" fmla="*/ 0 h 150139"/>
                  <a:gd name="connsiteX11" fmla="*/ 104099 w 104098"/>
                  <a:gd name="connsiteY11" fmla="*/ 147150 h 150139"/>
                  <a:gd name="connsiteX12" fmla="*/ 85873 w 104098"/>
                  <a:gd name="connsiteY12" fmla="*/ 147150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5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8 w 104098"/>
                  <a:gd name="connsiteY17" fmla="*/ 142933 h 150139"/>
                  <a:gd name="connsiteX18" fmla="*/ 30343 w 104098"/>
                  <a:gd name="connsiteY18" fmla="*/ 119811 h 150139"/>
                  <a:gd name="connsiteX19" fmla="*/ 52064 w 104098"/>
                  <a:gd name="connsiteY19" fmla="*/ 129921 h 150139"/>
                  <a:gd name="connsiteX20" fmla="*/ 68080 w 104098"/>
                  <a:gd name="connsiteY20" fmla="*/ 125011 h 150139"/>
                  <a:gd name="connsiteX21" fmla="*/ 78594 w 104098"/>
                  <a:gd name="connsiteY21" fmla="*/ 111695 h 150139"/>
                  <a:gd name="connsiteX22" fmla="*/ 82292 w 104098"/>
                  <a:gd name="connsiteY22" fmla="*/ 93281 h 150139"/>
                  <a:gd name="connsiteX23" fmla="*/ 74291 w 104098"/>
                  <a:gd name="connsiteY23" fmla="*/ 67647 h 150139"/>
                  <a:gd name="connsiteX24" fmla="*/ 52266 w 104098"/>
                  <a:gd name="connsiteY24" fmla="*/ 57234 h 150139"/>
                  <a:gd name="connsiteX25" fmla="*/ 30546 w 104098"/>
                  <a:gd name="connsiteY25" fmla="*/ 66939 h 150139"/>
                  <a:gd name="connsiteX26" fmla="*/ 22241 w 104098"/>
                  <a:gd name="connsiteY26" fmla="*/ 93267 h 150139"/>
                  <a:gd name="connsiteX27" fmla="*/ 30343 w 104098"/>
                  <a:gd name="connsiteY27" fmla="*/ 119811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8" y="142933"/>
                    </a:moveTo>
                    <a:cubicBezTo>
                      <a:pt x="16291" y="138124"/>
                      <a:pt x="10514" y="131452"/>
                      <a:pt x="6311" y="122917"/>
                    </a:cubicBezTo>
                    <a:cubicBezTo>
                      <a:pt x="2109" y="114381"/>
                      <a:pt x="0" y="104561"/>
                      <a:pt x="0" y="93484"/>
                    </a:cubicBezTo>
                    <a:cubicBezTo>
                      <a:pt x="0" y="82666"/>
                      <a:pt x="2037" y="72961"/>
                      <a:pt x="6110" y="64354"/>
                    </a:cubicBezTo>
                    <a:cubicBezTo>
                      <a:pt x="10182" y="55746"/>
                      <a:pt x="15814" y="49031"/>
                      <a:pt x="23021" y="44236"/>
                    </a:cubicBezTo>
                    <a:cubicBezTo>
                      <a:pt x="30228" y="39427"/>
                      <a:pt x="38431" y="37029"/>
                      <a:pt x="47645" y="37029"/>
                    </a:cubicBezTo>
                    <a:cubicBezTo>
                      <a:pt x="55920" y="37029"/>
                      <a:pt x="62968" y="39196"/>
                      <a:pt x="68759" y="43543"/>
                    </a:cubicBezTo>
                    <a:cubicBezTo>
                      <a:pt x="74565" y="47875"/>
                      <a:pt x="78796" y="53392"/>
                      <a:pt x="81468" y="60065"/>
                    </a:cubicBezTo>
                    <a:lnTo>
                      <a:pt x="82869" y="60065"/>
                    </a:lnTo>
                    <a:lnTo>
                      <a:pt x="82869" y="0"/>
                    </a:lnTo>
                    <a:lnTo>
                      <a:pt x="104099" y="0"/>
                    </a:lnTo>
                    <a:lnTo>
                      <a:pt x="104099" y="147150"/>
                    </a:lnTo>
                    <a:lnTo>
                      <a:pt x="85873" y="147150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3" y="139308"/>
                      <a:pt x="70665" y="143641"/>
                    </a:cubicBezTo>
                    <a:cubicBezTo>
                      <a:pt x="64527" y="147973"/>
                      <a:pt x="57119" y="150140"/>
                      <a:pt x="48439" y="150140"/>
                    </a:cubicBezTo>
                    <a:cubicBezTo>
                      <a:pt x="39254" y="150140"/>
                      <a:pt x="30979" y="147742"/>
                      <a:pt x="23628" y="142933"/>
                    </a:cubicBezTo>
                    <a:close/>
                    <a:moveTo>
                      <a:pt x="30343" y="119811"/>
                    </a:moveTo>
                    <a:cubicBezTo>
                      <a:pt x="35744" y="126556"/>
                      <a:pt x="42980" y="129921"/>
                      <a:pt x="52064" y="129921"/>
                    </a:cubicBezTo>
                    <a:cubicBezTo>
                      <a:pt x="58202" y="129921"/>
                      <a:pt x="63545" y="128289"/>
                      <a:pt x="68080" y="125011"/>
                    </a:cubicBezTo>
                    <a:cubicBezTo>
                      <a:pt x="72615" y="121747"/>
                      <a:pt x="76125" y="117299"/>
                      <a:pt x="78594" y="111695"/>
                    </a:cubicBezTo>
                    <a:cubicBezTo>
                      <a:pt x="81064" y="106091"/>
                      <a:pt x="82292" y="99954"/>
                      <a:pt x="82292" y="93281"/>
                    </a:cubicBezTo>
                    <a:cubicBezTo>
                      <a:pt x="82292" y="83143"/>
                      <a:pt x="79620" y="74593"/>
                      <a:pt x="74291" y="67647"/>
                    </a:cubicBezTo>
                    <a:cubicBezTo>
                      <a:pt x="68947" y="60714"/>
                      <a:pt x="61610" y="57234"/>
                      <a:pt x="52266" y="57234"/>
                    </a:cubicBezTo>
                    <a:cubicBezTo>
                      <a:pt x="43326" y="57234"/>
                      <a:pt x="36077" y="60469"/>
                      <a:pt x="30546" y="66939"/>
                    </a:cubicBezTo>
                    <a:cubicBezTo>
                      <a:pt x="24999" y="73409"/>
                      <a:pt x="22241" y="82190"/>
                      <a:pt x="22241" y="93267"/>
                    </a:cubicBezTo>
                    <a:cubicBezTo>
                      <a:pt x="22227" y="104228"/>
                      <a:pt x="24927" y="113081"/>
                      <a:pt x="30343" y="1198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1" name="Forma libre: forma 80">
                <a:extLst>
                  <a:ext uri="{FF2B5EF4-FFF2-40B4-BE49-F238E27FC236}">
                    <a16:creationId xmlns:a16="http://schemas.microsoft.com/office/drawing/2014/main" id="{03C81E0F-C124-3A6D-3BED-5F57B7845E6C}"/>
                  </a:ext>
                </a:extLst>
              </p:cNvPr>
              <p:cNvSpPr/>
              <p:nvPr/>
            </p:nvSpPr>
            <p:spPr>
              <a:xfrm>
                <a:off x="2396727" y="-1854180"/>
                <a:ext cx="99896" cy="113110"/>
              </a:xfrm>
              <a:custGeom>
                <a:avLst/>
                <a:gdLst>
                  <a:gd name="connsiteX0" fmla="*/ 27527 w 99896"/>
                  <a:gd name="connsiteY0" fmla="*/ 106611 h 113110"/>
                  <a:gd name="connsiteX1" fmla="*/ 7611 w 99896"/>
                  <a:gd name="connsiteY1" fmla="*/ 87288 h 113110"/>
                  <a:gd name="connsiteX2" fmla="*/ 0 w 99896"/>
                  <a:gd name="connsiteY2" fmla="*/ 56656 h 113110"/>
                  <a:gd name="connsiteX3" fmla="*/ 6600 w 99896"/>
                  <a:gd name="connsiteY3" fmla="*/ 27527 h 113110"/>
                  <a:gd name="connsiteX4" fmla="*/ 25115 w 99896"/>
                  <a:gd name="connsiteY4" fmla="*/ 7308 h 113110"/>
                  <a:gd name="connsiteX5" fmla="*/ 51848 w 99896"/>
                  <a:gd name="connsiteY5" fmla="*/ 0 h 113110"/>
                  <a:gd name="connsiteX6" fmla="*/ 77367 w 99896"/>
                  <a:gd name="connsiteY6" fmla="*/ 7004 h 113110"/>
                  <a:gd name="connsiteX7" fmla="*/ 94091 w 99896"/>
                  <a:gd name="connsiteY7" fmla="*/ 25721 h 113110"/>
                  <a:gd name="connsiteX8" fmla="*/ 99896 w 99896"/>
                  <a:gd name="connsiteY8" fmla="*/ 51255 h 113110"/>
                  <a:gd name="connsiteX9" fmla="*/ 99694 w 99896"/>
                  <a:gd name="connsiteY9" fmla="*/ 65466 h 113110"/>
                  <a:gd name="connsiteX10" fmla="*/ 21418 w 99896"/>
                  <a:gd name="connsiteY10" fmla="*/ 65466 h 113110"/>
                  <a:gd name="connsiteX11" fmla="*/ 32928 w 99896"/>
                  <a:gd name="connsiteY11" fmla="*/ 86782 h 113110"/>
                  <a:gd name="connsiteX12" fmla="*/ 54043 w 99896"/>
                  <a:gd name="connsiteY12" fmla="*/ 94292 h 113110"/>
                  <a:gd name="connsiteX13" fmla="*/ 71055 w 99896"/>
                  <a:gd name="connsiteY13" fmla="*/ 90393 h 113110"/>
                  <a:gd name="connsiteX14" fmla="*/ 86075 w 99896"/>
                  <a:gd name="connsiteY14" fmla="*/ 79085 h 113110"/>
                  <a:gd name="connsiteX15" fmla="*/ 98091 w 99896"/>
                  <a:gd name="connsiteY15" fmla="*/ 91693 h 113110"/>
                  <a:gd name="connsiteX16" fmla="*/ 78276 w 99896"/>
                  <a:gd name="connsiteY16" fmla="*/ 107608 h 113110"/>
                  <a:gd name="connsiteX17" fmla="*/ 53855 w 99896"/>
                  <a:gd name="connsiteY17" fmla="*/ 113110 h 113110"/>
                  <a:gd name="connsiteX18" fmla="*/ 27527 w 99896"/>
                  <a:gd name="connsiteY18" fmla="*/ 106611 h 113110"/>
                  <a:gd name="connsiteX19" fmla="*/ 78883 w 99896"/>
                  <a:gd name="connsiteY19" fmla="*/ 48655 h 113110"/>
                  <a:gd name="connsiteX20" fmla="*/ 74680 w 99896"/>
                  <a:gd name="connsiteY20" fmla="*/ 32740 h 113110"/>
                  <a:gd name="connsiteX21" fmla="*/ 64267 w 99896"/>
                  <a:gd name="connsiteY21" fmla="*/ 22429 h 113110"/>
                  <a:gd name="connsiteX22" fmla="*/ 50649 w 99896"/>
                  <a:gd name="connsiteY22" fmla="*/ 18818 h 113110"/>
                  <a:gd name="connsiteX23" fmla="*/ 31730 w 99896"/>
                  <a:gd name="connsiteY23" fmla="*/ 26530 h 113110"/>
                  <a:gd name="connsiteX24" fmla="*/ 21418 w 99896"/>
                  <a:gd name="connsiteY24" fmla="*/ 48655 h 113110"/>
                  <a:gd name="connsiteX25" fmla="*/ 78883 w 99896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6" h="113110">
                    <a:moveTo>
                      <a:pt x="27527" y="106611"/>
                    </a:moveTo>
                    <a:cubicBezTo>
                      <a:pt x="19324" y="102279"/>
                      <a:pt x="12681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210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8" y="0"/>
                    </a:cubicBezTo>
                    <a:cubicBezTo>
                      <a:pt x="61596" y="0"/>
                      <a:pt x="70102" y="2340"/>
                      <a:pt x="77367" y="7004"/>
                    </a:cubicBezTo>
                    <a:cubicBezTo>
                      <a:pt x="84646" y="11684"/>
                      <a:pt x="90205" y="17923"/>
                      <a:pt x="94091" y="25721"/>
                    </a:cubicBezTo>
                    <a:cubicBezTo>
                      <a:pt x="97961" y="33535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5"/>
                      <a:pt x="32928" y="86782"/>
                    </a:cubicBezTo>
                    <a:cubicBezTo>
                      <a:pt x="38994" y="91794"/>
                      <a:pt x="46042" y="94292"/>
                      <a:pt x="54043" y="94292"/>
                    </a:cubicBezTo>
                    <a:cubicBezTo>
                      <a:pt x="59776" y="94292"/>
                      <a:pt x="65452" y="92993"/>
                      <a:pt x="71055" y="90393"/>
                    </a:cubicBezTo>
                    <a:cubicBezTo>
                      <a:pt x="76659" y="87793"/>
                      <a:pt x="81670" y="84024"/>
                      <a:pt x="86075" y="79085"/>
                    </a:cubicBezTo>
                    <a:lnTo>
                      <a:pt x="98091" y="91693"/>
                    </a:lnTo>
                    <a:cubicBezTo>
                      <a:pt x="92747" y="98639"/>
                      <a:pt x="86148" y="103940"/>
                      <a:pt x="78276" y="107608"/>
                    </a:cubicBezTo>
                    <a:cubicBezTo>
                      <a:pt x="70405" y="111276"/>
                      <a:pt x="62260" y="113110"/>
                      <a:pt x="53855" y="113110"/>
                    </a:cubicBezTo>
                    <a:cubicBezTo>
                      <a:pt x="44511" y="113110"/>
                      <a:pt x="35730" y="110944"/>
                      <a:pt x="27527" y="106611"/>
                    </a:cubicBezTo>
                    <a:close/>
                    <a:moveTo>
                      <a:pt x="78883" y="48655"/>
                    </a:moveTo>
                    <a:cubicBezTo>
                      <a:pt x="78753" y="42517"/>
                      <a:pt x="77352" y="37217"/>
                      <a:pt x="74680" y="32740"/>
                    </a:cubicBezTo>
                    <a:cubicBezTo>
                      <a:pt x="72009" y="28263"/>
                      <a:pt x="68542" y="24826"/>
                      <a:pt x="64267" y="22429"/>
                    </a:cubicBezTo>
                    <a:cubicBezTo>
                      <a:pt x="59992" y="20031"/>
                      <a:pt x="55458" y="18818"/>
                      <a:pt x="50649" y="18818"/>
                    </a:cubicBezTo>
                    <a:cubicBezTo>
                      <a:pt x="43572" y="18818"/>
                      <a:pt x="37261" y="21389"/>
                      <a:pt x="31730" y="26530"/>
                    </a:cubicBezTo>
                    <a:cubicBezTo>
                      <a:pt x="26184" y="31671"/>
                      <a:pt x="22746" y="39037"/>
                      <a:pt x="21418" y="48655"/>
                    </a:cubicBezTo>
                    <a:lnTo>
                      <a:pt x="78883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2" name="Forma libre: forma 81">
                <a:extLst>
                  <a:ext uri="{FF2B5EF4-FFF2-40B4-BE49-F238E27FC236}">
                    <a16:creationId xmlns:a16="http://schemas.microsoft.com/office/drawing/2014/main" id="{3AB6DEF2-B53B-EEFB-6FC7-E64F2756FCE1}"/>
                  </a:ext>
                </a:extLst>
              </p:cNvPr>
              <p:cNvSpPr/>
              <p:nvPr/>
            </p:nvSpPr>
            <p:spPr>
              <a:xfrm>
                <a:off x="2505895" y="-1854180"/>
                <a:ext cx="87634" cy="112749"/>
              </a:xfrm>
              <a:custGeom>
                <a:avLst/>
                <a:gdLst>
                  <a:gd name="connsiteX0" fmla="*/ 19424 w 87634"/>
                  <a:gd name="connsiteY0" fmla="*/ 106106 h 112749"/>
                  <a:gd name="connsiteX1" fmla="*/ 0 w 87634"/>
                  <a:gd name="connsiteY1" fmla="*/ 85685 h 112749"/>
                  <a:gd name="connsiteX2" fmla="*/ 15410 w 87634"/>
                  <a:gd name="connsiteY2" fmla="*/ 75474 h 112749"/>
                  <a:gd name="connsiteX3" fmla="*/ 29317 w 87634"/>
                  <a:gd name="connsiteY3" fmla="*/ 89584 h 112749"/>
                  <a:gd name="connsiteX4" fmla="*/ 47630 w 87634"/>
                  <a:gd name="connsiteY4" fmla="*/ 94090 h 112749"/>
                  <a:gd name="connsiteX5" fmla="*/ 62447 w 87634"/>
                  <a:gd name="connsiteY5" fmla="*/ 90682 h 112749"/>
                  <a:gd name="connsiteX6" fmla="*/ 67849 w 87634"/>
                  <a:gd name="connsiteY6" fmla="*/ 82074 h 112749"/>
                  <a:gd name="connsiteX7" fmla="*/ 61841 w 87634"/>
                  <a:gd name="connsiteY7" fmla="*/ 73568 h 112749"/>
                  <a:gd name="connsiteX8" fmla="*/ 44019 w 87634"/>
                  <a:gd name="connsiteY8" fmla="*/ 66260 h 112749"/>
                  <a:gd name="connsiteX9" fmla="*/ 24797 w 87634"/>
                  <a:gd name="connsiteY9" fmla="*/ 59054 h 112749"/>
                  <a:gd name="connsiteX10" fmla="*/ 11784 w 87634"/>
                  <a:gd name="connsiteY10" fmla="*/ 48944 h 112749"/>
                  <a:gd name="connsiteX11" fmla="*/ 6181 w 87634"/>
                  <a:gd name="connsiteY11" fmla="*/ 31426 h 112749"/>
                  <a:gd name="connsiteX12" fmla="*/ 11481 w 87634"/>
                  <a:gd name="connsiteY12" fmla="*/ 15410 h 112749"/>
                  <a:gd name="connsiteX13" fmla="*/ 25389 w 87634"/>
                  <a:gd name="connsiteY13" fmla="*/ 4102 h 112749"/>
                  <a:gd name="connsiteX14" fmla="*/ 43413 w 87634"/>
                  <a:gd name="connsiteY14" fmla="*/ 0 h 112749"/>
                  <a:gd name="connsiteX15" fmla="*/ 70332 w 87634"/>
                  <a:gd name="connsiteY15" fmla="*/ 7611 h 112749"/>
                  <a:gd name="connsiteX16" fmla="*/ 86652 w 87634"/>
                  <a:gd name="connsiteY16" fmla="*/ 27238 h 112749"/>
                  <a:gd name="connsiteX17" fmla="*/ 69842 w 87634"/>
                  <a:gd name="connsiteY17" fmla="*/ 35845 h 112749"/>
                  <a:gd name="connsiteX18" fmla="*/ 58533 w 87634"/>
                  <a:gd name="connsiteY18" fmla="*/ 23439 h 112749"/>
                  <a:gd name="connsiteX19" fmla="*/ 43413 w 87634"/>
                  <a:gd name="connsiteY19" fmla="*/ 19035 h 112749"/>
                  <a:gd name="connsiteX20" fmla="*/ 31194 w 87634"/>
                  <a:gd name="connsiteY20" fmla="*/ 22544 h 112749"/>
                  <a:gd name="connsiteX21" fmla="*/ 26790 w 87634"/>
                  <a:gd name="connsiteY21" fmla="*/ 31455 h 112749"/>
                  <a:gd name="connsiteX22" fmla="*/ 29996 w 87634"/>
                  <a:gd name="connsiteY22" fmla="*/ 39066 h 112749"/>
                  <a:gd name="connsiteX23" fmla="*/ 37997 w 87634"/>
                  <a:gd name="connsiteY23" fmla="*/ 44077 h 112749"/>
                  <a:gd name="connsiteX24" fmla="*/ 52612 w 87634"/>
                  <a:gd name="connsiteY24" fmla="*/ 49276 h 112749"/>
                  <a:gd name="connsiteX25" fmla="*/ 69827 w 87634"/>
                  <a:gd name="connsiteY25" fmla="*/ 56079 h 112749"/>
                  <a:gd name="connsiteX26" fmla="*/ 82233 w 87634"/>
                  <a:gd name="connsiteY26" fmla="*/ 65986 h 112749"/>
                  <a:gd name="connsiteX27" fmla="*/ 87634 w 87634"/>
                  <a:gd name="connsiteY27" fmla="*/ 82710 h 112749"/>
                  <a:gd name="connsiteX28" fmla="*/ 82132 w 87634"/>
                  <a:gd name="connsiteY28" fmla="*/ 98726 h 112749"/>
                  <a:gd name="connsiteX29" fmla="*/ 67415 w 87634"/>
                  <a:gd name="connsiteY29" fmla="*/ 109139 h 112749"/>
                  <a:gd name="connsiteX30" fmla="*/ 47399 w 87634"/>
                  <a:gd name="connsiteY30" fmla="*/ 112749 h 112749"/>
                  <a:gd name="connsiteX31" fmla="*/ 19424 w 87634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34" h="112749">
                    <a:moveTo>
                      <a:pt x="19424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7"/>
                      <a:pt x="23656" y="86580"/>
                      <a:pt x="29317" y="89584"/>
                    </a:cubicBezTo>
                    <a:cubicBezTo>
                      <a:pt x="34993" y="92588"/>
                      <a:pt x="41087" y="94090"/>
                      <a:pt x="47630" y="94090"/>
                    </a:cubicBezTo>
                    <a:cubicBezTo>
                      <a:pt x="53898" y="94090"/>
                      <a:pt x="58837" y="92964"/>
                      <a:pt x="62447" y="90682"/>
                    </a:cubicBezTo>
                    <a:cubicBezTo>
                      <a:pt x="66044" y="88414"/>
                      <a:pt x="67849" y="85540"/>
                      <a:pt x="67849" y="82074"/>
                    </a:cubicBezTo>
                    <a:cubicBezTo>
                      <a:pt x="67849" y="78738"/>
                      <a:pt x="65841" y="75908"/>
                      <a:pt x="61841" y="73568"/>
                    </a:cubicBezTo>
                    <a:cubicBezTo>
                      <a:pt x="57840" y="71228"/>
                      <a:pt x="51890" y="68802"/>
                      <a:pt x="44019" y="66260"/>
                    </a:cubicBezTo>
                    <a:cubicBezTo>
                      <a:pt x="36134" y="63733"/>
                      <a:pt x="29736" y="61321"/>
                      <a:pt x="24797" y="59054"/>
                    </a:cubicBezTo>
                    <a:cubicBezTo>
                      <a:pt x="19858" y="56786"/>
                      <a:pt x="15525" y="53421"/>
                      <a:pt x="11784" y="48944"/>
                    </a:cubicBezTo>
                    <a:cubicBezTo>
                      <a:pt x="8044" y="44482"/>
                      <a:pt x="6181" y="38633"/>
                      <a:pt x="6181" y="31426"/>
                    </a:cubicBezTo>
                    <a:cubicBezTo>
                      <a:pt x="6181" y="25548"/>
                      <a:pt x="7943" y="20219"/>
                      <a:pt x="11481" y="15410"/>
                    </a:cubicBezTo>
                    <a:cubicBezTo>
                      <a:pt x="15020" y="10600"/>
                      <a:pt x="19655" y="6831"/>
                      <a:pt x="25389" y="4102"/>
                    </a:cubicBezTo>
                    <a:cubicBezTo>
                      <a:pt x="31122" y="1372"/>
                      <a:pt x="37131" y="0"/>
                      <a:pt x="43413" y="0"/>
                    </a:cubicBezTo>
                    <a:cubicBezTo>
                      <a:pt x="53695" y="0"/>
                      <a:pt x="62664" y="2542"/>
                      <a:pt x="70332" y="7611"/>
                    </a:cubicBezTo>
                    <a:cubicBezTo>
                      <a:pt x="78001" y="12680"/>
                      <a:pt x="83446" y="19222"/>
                      <a:pt x="86652" y="27238"/>
                    </a:cubicBezTo>
                    <a:lnTo>
                      <a:pt x="69842" y="35845"/>
                    </a:lnTo>
                    <a:cubicBezTo>
                      <a:pt x="67300" y="30502"/>
                      <a:pt x="63530" y="26371"/>
                      <a:pt x="58533" y="23439"/>
                    </a:cubicBezTo>
                    <a:cubicBezTo>
                      <a:pt x="53522" y="20508"/>
                      <a:pt x="48482" y="19035"/>
                      <a:pt x="43413" y="19035"/>
                    </a:cubicBezTo>
                    <a:cubicBezTo>
                      <a:pt x="38199" y="19035"/>
                      <a:pt x="34141" y="20204"/>
                      <a:pt x="31194" y="22544"/>
                    </a:cubicBezTo>
                    <a:cubicBezTo>
                      <a:pt x="28263" y="24884"/>
                      <a:pt x="26790" y="27844"/>
                      <a:pt x="26790" y="31455"/>
                    </a:cubicBezTo>
                    <a:cubicBezTo>
                      <a:pt x="26790" y="34531"/>
                      <a:pt x="27859" y="37058"/>
                      <a:pt x="29996" y="39066"/>
                    </a:cubicBezTo>
                    <a:cubicBezTo>
                      <a:pt x="32134" y="41073"/>
                      <a:pt x="34805" y="42734"/>
                      <a:pt x="37997" y="44077"/>
                    </a:cubicBezTo>
                    <a:cubicBezTo>
                      <a:pt x="41203" y="45420"/>
                      <a:pt x="46070" y="47153"/>
                      <a:pt x="52612" y="49276"/>
                    </a:cubicBezTo>
                    <a:cubicBezTo>
                      <a:pt x="59414" y="51544"/>
                      <a:pt x="65162" y="53811"/>
                      <a:pt x="69827" y="56079"/>
                    </a:cubicBezTo>
                    <a:cubicBezTo>
                      <a:pt x="74492" y="58346"/>
                      <a:pt x="78637" y="61653"/>
                      <a:pt x="82233" y="65986"/>
                    </a:cubicBezTo>
                    <a:cubicBezTo>
                      <a:pt x="85844" y="70318"/>
                      <a:pt x="87634" y="75893"/>
                      <a:pt x="87634" y="82710"/>
                    </a:cubicBezTo>
                    <a:cubicBezTo>
                      <a:pt x="87634" y="88848"/>
                      <a:pt x="85800" y="94191"/>
                      <a:pt x="82132" y="98726"/>
                    </a:cubicBezTo>
                    <a:cubicBezTo>
                      <a:pt x="78464" y="103261"/>
                      <a:pt x="73553" y="106741"/>
                      <a:pt x="67415" y="109139"/>
                    </a:cubicBezTo>
                    <a:cubicBezTo>
                      <a:pt x="61277" y="111536"/>
                      <a:pt x="54606" y="112749"/>
                      <a:pt x="47399" y="112749"/>
                    </a:cubicBezTo>
                    <a:cubicBezTo>
                      <a:pt x="37304" y="112720"/>
                      <a:pt x="27960" y="110511"/>
                      <a:pt x="19424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3" name="Forma libre: forma 82">
                <a:extLst>
                  <a:ext uri="{FF2B5EF4-FFF2-40B4-BE49-F238E27FC236}">
                    <a16:creationId xmlns:a16="http://schemas.microsoft.com/office/drawing/2014/main" id="{9E38DEF9-CC85-6781-F436-463EB711AD41}"/>
                  </a:ext>
                </a:extLst>
              </p:cNvPr>
              <p:cNvSpPr/>
              <p:nvPr/>
            </p:nvSpPr>
            <p:spPr>
              <a:xfrm>
                <a:off x="2643022" y="-1851191"/>
                <a:ext cx="100719" cy="145359"/>
              </a:xfrm>
              <a:custGeom>
                <a:avLst/>
                <a:gdLst>
                  <a:gd name="connsiteX0" fmla="*/ 21433 w 100719"/>
                  <a:gd name="connsiteY0" fmla="*/ 14 h 145359"/>
                  <a:gd name="connsiteX1" fmla="*/ 50259 w 100719"/>
                  <a:gd name="connsiteY1" fmla="*/ 89310 h 145359"/>
                  <a:gd name="connsiteX2" fmla="*/ 51862 w 100719"/>
                  <a:gd name="connsiteY2" fmla="*/ 89310 h 145359"/>
                  <a:gd name="connsiteX3" fmla="*/ 79894 w 100719"/>
                  <a:gd name="connsiteY3" fmla="*/ 14 h 145359"/>
                  <a:gd name="connsiteX4" fmla="*/ 100719 w 100719"/>
                  <a:gd name="connsiteY4" fmla="*/ 14 h 145359"/>
                  <a:gd name="connsiteX5" fmla="*/ 61682 w 100719"/>
                  <a:gd name="connsiteY5" fmla="*/ 119133 h 145359"/>
                  <a:gd name="connsiteX6" fmla="*/ 51169 w 100719"/>
                  <a:gd name="connsiteY6" fmla="*/ 139453 h 145359"/>
                  <a:gd name="connsiteX7" fmla="*/ 34647 w 100719"/>
                  <a:gd name="connsiteY7" fmla="*/ 145359 h 145359"/>
                  <a:gd name="connsiteX8" fmla="*/ 10225 w 100719"/>
                  <a:gd name="connsiteY8" fmla="*/ 145359 h 145359"/>
                  <a:gd name="connsiteX9" fmla="*/ 10225 w 100719"/>
                  <a:gd name="connsiteY9" fmla="*/ 127740 h 145359"/>
                  <a:gd name="connsiteX10" fmla="*/ 30444 w 100719"/>
                  <a:gd name="connsiteY10" fmla="*/ 127740 h 145359"/>
                  <a:gd name="connsiteX11" fmla="*/ 38445 w 100719"/>
                  <a:gd name="connsiteY11" fmla="*/ 124837 h 145359"/>
                  <a:gd name="connsiteX12" fmla="*/ 43847 w 100719"/>
                  <a:gd name="connsiteY12" fmla="*/ 114728 h 145359"/>
                  <a:gd name="connsiteX13" fmla="*/ 46648 w 100719"/>
                  <a:gd name="connsiteY13" fmla="*/ 107117 h 145359"/>
                  <a:gd name="connsiteX14" fmla="*/ 35239 w 100719"/>
                  <a:gd name="connsiteY14" fmla="*/ 107117 h 145359"/>
                  <a:gd name="connsiteX15" fmla="*/ 0 w 100719"/>
                  <a:gd name="connsiteY15" fmla="*/ 0 h 145359"/>
                  <a:gd name="connsiteX16" fmla="*/ 21433 w 100719"/>
                  <a:gd name="connsiteY16" fmla="*/ 0 h 14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719" h="145359">
                    <a:moveTo>
                      <a:pt x="21433" y="14"/>
                    </a:moveTo>
                    <a:lnTo>
                      <a:pt x="50259" y="89310"/>
                    </a:lnTo>
                    <a:lnTo>
                      <a:pt x="51862" y="89310"/>
                    </a:lnTo>
                    <a:lnTo>
                      <a:pt x="79894" y="14"/>
                    </a:lnTo>
                    <a:lnTo>
                      <a:pt x="100719" y="14"/>
                    </a:lnTo>
                    <a:lnTo>
                      <a:pt x="61682" y="119133"/>
                    </a:lnTo>
                    <a:cubicBezTo>
                      <a:pt x="58476" y="128737"/>
                      <a:pt x="54981" y="135510"/>
                      <a:pt x="51169" y="139453"/>
                    </a:cubicBezTo>
                    <a:cubicBezTo>
                      <a:pt x="47370" y="143381"/>
                      <a:pt x="41853" y="145359"/>
                      <a:pt x="34647" y="145359"/>
                    </a:cubicBezTo>
                    <a:lnTo>
                      <a:pt x="10225" y="145359"/>
                    </a:lnTo>
                    <a:lnTo>
                      <a:pt x="10225" y="127740"/>
                    </a:lnTo>
                    <a:lnTo>
                      <a:pt x="30444" y="127740"/>
                    </a:lnTo>
                    <a:cubicBezTo>
                      <a:pt x="33910" y="127740"/>
                      <a:pt x="36582" y="126773"/>
                      <a:pt x="38445" y="124837"/>
                    </a:cubicBezTo>
                    <a:cubicBezTo>
                      <a:pt x="40308" y="122902"/>
                      <a:pt x="42113" y="119537"/>
                      <a:pt x="43847" y="114728"/>
                    </a:cubicBezTo>
                    <a:lnTo>
                      <a:pt x="46648" y="107117"/>
                    </a:lnTo>
                    <a:lnTo>
                      <a:pt x="35239" y="107117"/>
                    </a:lnTo>
                    <a:lnTo>
                      <a:pt x="0" y="0"/>
                    </a:lnTo>
                    <a:lnTo>
                      <a:pt x="21433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4" name="Forma libre: forma 83">
                <a:extLst>
                  <a:ext uri="{FF2B5EF4-FFF2-40B4-BE49-F238E27FC236}">
                    <a16:creationId xmlns:a16="http://schemas.microsoft.com/office/drawing/2014/main" id="{2E86658D-0D02-99D1-AB30-D1E81B55E4A3}"/>
                  </a:ext>
                </a:extLst>
              </p:cNvPr>
              <p:cNvSpPr/>
              <p:nvPr/>
            </p:nvSpPr>
            <p:spPr>
              <a:xfrm>
                <a:off x="2794982" y="-1894228"/>
                <a:ext cx="131538" cy="153143"/>
              </a:xfrm>
              <a:custGeom>
                <a:avLst/>
                <a:gdLst>
                  <a:gd name="connsiteX0" fmla="*/ 34141 w 131538"/>
                  <a:gd name="connsiteY0" fmla="*/ 143655 h 153143"/>
                  <a:gd name="connsiteX1" fmla="*/ 9113 w 131538"/>
                  <a:gd name="connsiteY1" fmla="*/ 116923 h 153143"/>
                  <a:gd name="connsiteX2" fmla="*/ 0 w 131538"/>
                  <a:gd name="connsiteY2" fmla="*/ 77482 h 153143"/>
                  <a:gd name="connsiteX3" fmla="*/ 8911 w 131538"/>
                  <a:gd name="connsiteY3" fmla="*/ 37939 h 153143"/>
                  <a:gd name="connsiteX4" fmla="*/ 33433 w 131538"/>
                  <a:gd name="connsiteY4" fmla="*/ 10109 h 153143"/>
                  <a:gd name="connsiteX5" fmla="*/ 68470 w 131538"/>
                  <a:gd name="connsiteY5" fmla="*/ 0 h 153143"/>
                  <a:gd name="connsiteX6" fmla="*/ 106409 w 131538"/>
                  <a:gd name="connsiteY6" fmla="*/ 12608 h 153143"/>
                  <a:gd name="connsiteX7" fmla="*/ 129127 w 131538"/>
                  <a:gd name="connsiteY7" fmla="*/ 48251 h 153143"/>
                  <a:gd name="connsiteX8" fmla="*/ 109500 w 131538"/>
                  <a:gd name="connsiteY8" fmla="*/ 55458 h 153143"/>
                  <a:gd name="connsiteX9" fmla="*/ 93989 w 131538"/>
                  <a:gd name="connsiteY9" fmla="*/ 29924 h 153143"/>
                  <a:gd name="connsiteX10" fmla="*/ 68455 w 131538"/>
                  <a:gd name="connsiteY10" fmla="*/ 21215 h 153143"/>
                  <a:gd name="connsiteX11" fmla="*/ 45232 w 131538"/>
                  <a:gd name="connsiteY11" fmla="*/ 28220 h 153143"/>
                  <a:gd name="connsiteX12" fmla="*/ 28422 w 131538"/>
                  <a:gd name="connsiteY12" fmla="*/ 48034 h 153143"/>
                  <a:gd name="connsiteX13" fmla="*/ 22212 w 131538"/>
                  <a:gd name="connsiteY13" fmla="*/ 77467 h 153143"/>
                  <a:gd name="connsiteX14" fmla="*/ 27917 w 131538"/>
                  <a:gd name="connsiteY14" fmla="*/ 104691 h 153143"/>
                  <a:gd name="connsiteX15" fmla="*/ 44641 w 131538"/>
                  <a:gd name="connsiteY15" fmla="*/ 124505 h 153143"/>
                  <a:gd name="connsiteX16" fmla="*/ 71069 w 131538"/>
                  <a:gd name="connsiteY16" fmla="*/ 131914 h 153143"/>
                  <a:gd name="connsiteX17" fmla="*/ 114915 w 131538"/>
                  <a:gd name="connsiteY17" fmla="*/ 103088 h 153143"/>
                  <a:gd name="connsiteX18" fmla="*/ 131539 w 131538"/>
                  <a:gd name="connsiteY18" fmla="*/ 113096 h 153143"/>
                  <a:gd name="connsiteX19" fmla="*/ 106207 w 131538"/>
                  <a:gd name="connsiteY19" fmla="*/ 142832 h 153143"/>
                  <a:gd name="connsiteX20" fmla="*/ 69668 w 131538"/>
                  <a:gd name="connsiteY20" fmla="*/ 153144 h 153143"/>
                  <a:gd name="connsiteX21" fmla="*/ 34141 w 131538"/>
                  <a:gd name="connsiteY21" fmla="*/ 143655 h 1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538" h="153143">
                    <a:moveTo>
                      <a:pt x="34141" y="143655"/>
                    </a:moveTo>
                    <a:cubicBezTo>
                      <a:pt x="23526" y="137315"/>
                      <a:pt x="15193" y="128405"/>
                      <a:pt x="9113" y="116923"/>
                    </a:cubicBezTo>
                    <a:cubicBezTo>
                      <a:pt x="3033" y="105442"/>
                      <a:pt x="0" y="92299"/>
                      <a:pt x="0" y="77482"/>
                    </a:cubicBezTo>
                    <a:cubicBezTo>
                      <a:pt x="0" y="62939"/>
                      <a:pt x="2960" y="49753"/>
                      <a:pt x="8911" y="37939"/>
                    </a:cubicBezTo>
                    <a:cubicBezTo>
                      <a:pt x="14846" y="26126"/>
                      <a:pt x="23021" y="16854"/>
                      <a:pt x="33433" y="10109"/>
                    </a:cubicBezTo>
                    <a:cubicBezTo>
                      <a:pt x="43846" y="3365"/>
                      <a:pt x="55515" y="0"/>
                      <a:pt x="68470" y="0"/>
                    </a:cubicBezTo>
                    <a:cubicBezTo>
                      <a:pt x="83417" y="0"/>
                      <a:pt x="96069" y="4203"/>
                      <a:pt x="106409" y="12608"/>
                    </a:cubicBezTo>
                    <a:cubicBezTo>
                      <a:pt x="116750" y="21013"/>
                      <a:pt x="124332" y="32899"/>
                      <a:pt x="129127" y="48251"/>
                    </a:cubicBezTo>
                    <a:lnTo>
                      <a:pt x="109500" y="55458"/>
                    </a:lnTo>
                    <a:cubicBezTo>
                      <a:pt x="106034" y="44251"/>
                      <a:pt x="100849" y="35730"/>
                      <a:pt x="93989" y="29924"/>
                    </a:cubicBezTo>
                    <a:cubicBezTo>
                      <a:pt x="87114" y="24118"/>
                      <a:pt x="78608" y="21215"/>
                      <a:pt x="68455" y="21215"/>
                    </a:cubicBezTo>
                    <a:cubicBezTo>
                      <a:pt x="60050" y="21215"/>
                      <a:pt x="52309" y="23555"/>
                      <a:pt x="45232" y="28220"/>
                    </a:cubicBezTo>
                    <a:cubicBezTo>
                      <a:pt x="38156" y="32899"/>
                      <a:pt x="32552" y="39499"/>
                      <a:pt x="28422" y="48034"/>
                    </a:cubicBezTo>
                    <a:cubicBezTo>
                      <a:pt x="24277" y="56584"/>
                      <a:pt x="22212" y="66390"/>
                      <a:pt x="22212" y="77467"/>
                    </a:cubicBezTo>
                    <a:cubicBezTo>
                      <a:pt x="22212" y="87346"/>
                      <a:pt x="24118" y="96415"/>
                      <a:pt x="27917" y="104691"/>
                    </a:cubicBezTo>
                    <a:cubicBezTo>
                      <a:pt x="31715" y="112966"/>
                      <a:pt x="37289" y="119580"/>
                      <a:pt x="44641" y="124505"/>
                    </a:cubicBezTo>
                    <a:cubicBezTo>
                      <a:pt x="51977" y="129444"/>
                      <a:pt x="60786" y="131914"/>
                      <a:pt x="71069" y="131914"/>
                    </a:cubicBezTo>
                    <a:cubicBezTo>
                      <a:pt x="90826" y="131914"/>
                      <a:pt x="105441" y="122310"/>
                      <a:pt x="114915" y="103088"/>
                    </a:cubicBezTo>
                    <a:lnTo>
                      <a:pt x="131539" y="113096"/>
                    </a:lnTo>
                    <a:cubicBezTo>
                      <a:pt x="125530" y="126050"/>
                      <a:pt x="117096" y="135958"/>
                      <a:pt x="106207" y="142832"/>
                    </a:cubicBezTo>
                    <a:cubicBezTo>
                      <a:pt x="95332" y="149707"/>
                      <a:pt x="83143" y="153144"/>
                      <a:pt x="69668" y="153144"/>
                    </a:cubicBezTo>
                    <a:cubicBezTo>
                      <a:pt x="56598" y="153158"/>
                      <a:pt x="44756" y="149995"/>
                      <a:pt x="34141" y="143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5" name="Forma libre: forma 84">
                <a:extLst>
                  <a:ext uri="{FF2B5EF4-FFF2-40B4-BE49-F238E27FC236}">
                    <a16:creationId xmlns:a16="http://schemas.microsoft.com/office/drawing/2014/main" id="{D9F676DD-3BAF-17DB-DFAB-4D3B7DBCE887}"/>
                  </a:ext>
                </a:extLst>
              </p:cNvPr>
              <p:cNvSpPr/>
              <p:nvPr/>
            </p:nvSpPr>
            <p:spPr>
              <a:xfrm>
                <a:off x="2942594" y="-1891007"/>
                <a:ext cx="40235" cy="146948"/>
              </a:xfrm>
              <a:custGeom>
                <a:avLst/>
                <a:gdLst>
                  <a:gd name="connsiteX0" fmla="*/ 0 w 40235"/>
                  <a:gd name="connsiteY0" fmla="*/ 123523 h 146948"/>
                  <a:gd name="connsiteX1" fmla="*/ 0 w 40235"/>
                  <a:gd name="connsiteY1" fmla="*/ 0 h 146948"/>
                  <a:gd name="connsiteX2" fmla="*/ 21822 w 40235"/>
                  <a:gd name="connsiteY2" fmla="*/ 0 h 146948"/>
                  <a:gd name="connsiteX3" fmla="*/ 21822 w 40235"/>
                  <a:gd name="connsiteY3" fmla="*/ 122324 h 146948"/>
                  <a:gd name="connsiteX4" fmla="*/ 22617 w 40235"/>
                  <a:gd name="connsiteY4" fmla="*/ 126426 h 146948"/>
                  <a:gd name="connsiteX5" fmla="*/ 25822 w 40235"/>
                  <a:gd name="connsiteY5" fmla="*/ 127524 h 146948"/>
                  <a:gd name="connsiteX6" fmla="*/ 40235 w 40235"/>
                  <a:gd name="connsiteY6" fmla="*/ 127524 h 146948"/>
                  <a:gd name="connsiteX7" fmla="*/ 40235 w 40235"/>
                  <a:gd name="connsiteY7" fmla="*/ 146948 h 146948"/>
                  <a:gd name="connsiteX8" fmla="*/ 18414 w 40235"/>
                  <a:gd name="connsiteY8" fmla="*/ 146948 h 146948"/>
                  <a:gd name="connsiteX9" fmla="*/ 0 w 40235"/>
                  <a:gd name="connsiteY9" fmla="*/ 123523 h 146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0235" h="146948">
                    <a:moveTo>
                      <a:pt x="0" y="123523"/>
                    </a:move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122324"/>
                    </a:lnTo>
                    <a:cubicBezTo>
                      <a:pt x="21822" y="124332"/>
                      <a:pt x="22082" y="125689"/>
                      <a:pt x="22617" y="126426"/>
                    </a:cubicBezTo>
                    <a:cubicBezTo>
                      <a:pt x="23150" y="127162"/>
                      <a:pt x="24219" y="127524"/>
                      <a:pt x="25822" y="127524"/>
                    </a:cubicBezTo>
                    <a:lnTo>
                      <a:pt x="40235" y="127524"/>
                    </a:lnTo>
                    <a:lnTo>
                      <a:pt x="40235" y="146948"/>
                    </a:lnTo>
                    <a:lnTo>
                      <a:pt x="18414" y="146948"/>
                    </a:lnTo>
                    <a:cubicBezTo>
                      <a:pt x="6138" y="146948"/>
                      <a:pt x="0" y="139135"/>
                      <a:pt x="0" y="123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6" name="Forma libre: forma 85">
                <a:extLst>
                  <a:ext uri="{FF2B5EF4-FFF2-40B4-BE49-F238E27FC236}">
                    <a16:creationId xmlns:a16="http://schemas.microsoft.com/office/drawing/2014/main" id="{D163822D-23EB-6F24-795C-10CB6ECD9E38}"/>
                  </a:ext>
                </a:extLst>
              </p:cNvPr>
              <p:cNvSpPr/>
              <p:nvPr/>
            </p:nvSpPr>
            <p:spPr>
              <a:xfrm>
                <a:off x="2987928" y="-1854166"/>
                <a:ext cx="103303" cy="112908"/>
              </a:xfrm>
              <a:custGeom>
                <a:avLst/>
                <a:gdLst>
                  <a:gd name="connsiteX0" fmla="*/ 24724 w 103303"/>
                  <a:gd name="connsiteY0" fmla="*/ 105702 h 112908"/>
                  <a:gd name="connsiteX1" fmla="*/ 6499 w 103303"/>
                  <a:gd name="connsiteY1" fmla="*/ 85584 h 112908"/>
                  <a:gd name="connsiteX2" fmla="*/ 0 w 103303"/>
                  <a:gd name="connsiteY2" fmla="*/ 56454 h 112908"/>
                  <a:gd name="connsiteX3" fmla="*/ 6600 w 103303"/>
                  <a:gd name="connsiteY3" fmla="*/ 27223 h 112908"/>
                  <a:gd name="connsiteX4" fmla="*/ 25114 w 103303"/>
                  <a:gd name="connsiteY4" fmla="*/ 7207 h 112908"/>
                  <a:gd name="connsiteX5" fmla="*/ 52237 w 103303"/>
                  <a:gd name="connsiteY5" fmla="*/ 0 h 112908"/>
                  <a:gd name="connsiteX6" fmla="*/ 78868 w 103303"/>
                  <a:gd name="connsiteY6" fmla="*/ 7308 h 112908"/>
                  <a:gd name="connsiteX7" fmla="*/ 96891 w 103303"/>
                  <a:gd name="connsiteY7" fmla="*/ 27426 h 112908"/>
                  <a:gd name="connsiteX8" fmla="*/ 103304 w 103303"/>
                  <a:gd name="connsiteY8" fmla="*/ 56252 h 112908"/>
                  <a:gd name="connsiteX9" fmla="*/ 96689 w 103303"/>
                  <a:gd name="connsiteY9" fmla="*/ 84977 h 112908"/>
                  <a:gd name="connsiteX10" fmla="*/ 78276 w 103303"/>
                  <a:gd name="connsiteY10" fmla="*/ 105398 h 112908"/>
                  <a:gd name="connsiteX11" fmla="*/ 51442 w 103303"/>
                  <a:gd name="connsiteY11" fmla="*/ 112908 h 112908"/>
                  <a:gd name="connsiteX12" fmla="*/ 24724 w 103303"/>
                  <a:gd name="connsiteY12" fmla="*/ 105702 h 112908"/>
                  <a:gd name="connsiteX13" fmla="*/ 29043 w 103303"/>
                  <a:gd name="connsiteY13" fmla="*/ 83374 h 112908"/>
                  <a:gd name="connsiteX14" fmla="*/ 51673 w 103303"/>
                  <a:gd name="connsiteY14" fmla="*/ 94090 h 112908"/>
                  <a:gd name="connsiteX15" fmla="*/ 74203 w 103303"/>
                  <a:gd name="connsiteY15" fmla="*/ 83374 h 112908"/>
                  <a:gd name="connsiteX16" fmla="*/ 82507 w 103303"/>
                  <a:gd name="connsiteY16" fmla="*/ 56440 h 112908"/>
                  <a:gd name="connsiteX17" fmla="*/ 74506 w 103303"/>
                  <a:gd name="connsiteY17" fmla="*/ 29505 h 112908"/>
                  <a:gd name="connsiteX18" fmla="*/ 52078 w 103303"/>
                  <a:gd name="connsiteY18" fmla="*/ 18789 h 112908"/>
                  <a:gd name="connsiteX19" fmla="*/ 29158 w 103303"/>
                  <a:gd name="connsiteY19" fmla="*/ 29505 h 112908"/>
                  <a:gd name="connsiteX20" fmla="*/ 20854 w 103303"/>
                  <a:gd name="connsiteY20" fmla="*/ 56440 h 112908"/>
                  <a:gd name="connsiteX21" fmla="*/ 29043 w 103303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3" h="112908">
                    <a:moveTo>
                      <a:pt x="24724" y="105702"/>
                    </a:moveTo>
                    <a:cubicBezTo>
                      <a:pt x="16912" y="100892"/>
                      <a:pt x="10846" y="94191"/>
                      <a:pt x="6499" y="85584"/>
                    </a:cubicBezTo>
                    <a:cubicBezTo>
                      <a:pt x="2166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4" y="18688"/>
                      <a:pt x="17171" y="12001"/>
                      <a:pt x="25114" y="7207"/>
                    </a:cubicBezTo>
                    <a:cubicBezTo>
                      <a:pt x="33057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8" y="7308"/>
                    </a:cubicBezTo>
                    <a:cubicBezTo>
                      <a:pt x="86609" y="12189"/>
                      <a:pt x="92616" y="18890"/>
                      <a:pt x="96891" y="27426"/>
                    </a:cubicBezTo>
                    <a:cubicBezTo>
                      <a:pt x="101167" y="35975"/>
                      <a:pt x="103304" y="45579"/>
                      <a:pt x="103304" y="56252"/>
                    </a:cubicBezTo>
                    <a:cubicBezTo>
                      <a:pt x="103304" y="66795"/>
                      <a:pt x="101109" y="76370"/>
                      <a:pt x="96689" y="84977"/>
                    </a:cubicBezTo>
                    <a:cubicBezTo>
                      <a:pt x="92285" y="93585"/>
                      <a:pt x="86147" y="100387"/>
                      <a:pt x="78276" y="105398"/>
                    </a:cubicBezTo>
                    <a:cubicBezTo>
                      <a:pt x="70404" y="110410"/>
                      <a:pt x="61466" y="112908"/>
                      <a:pt x="51442" y="112908"/>
                    </a:cubicBezTo>
                    <a:cubicBezTo>
                      <a:pt x="41419" y="112908"/>
                      <a:pt x="32538" y="110496"/>
                      <a:pt x="24724" y="105702"/>
                    </a:cubicBezTo>
                    <a:close/>
                    <a:moveTo>
                      <a:pt x="29043" y="83374"/>
                    </a:moveTo>
                    <a:cubicBezTo>
                      <a:pt x="34516" y="90523"/>
                      <a:pt x="42055" y="94090"/>
                      <a:pt x="51673" y="94090"/>
                    </a:cubicBezTo>
                    <a:cubicBezTo>
                      <a:pt x="61147" y="94090"/>
                      <a:pt x="68657" y="90523"/>
                      <a:pt x="74203" y="83374"/>
                    </a:cubicBezTo>
                    <a:cubicBezTo>
                      <a:pt x="79734" y="76240"/>
                      <a:pt x="82507" y="67257"/>
                      <a:pt x="82507" y="56440"/>
                    </a:cubicBezTo>
                    <a:cubicBezTo>
                      <a:pt x="82507" y="45623"/>
                      <a:pt x="79835" y="36654"/>
                      <a:pt x="74506" y="29505"/>
                    </a:cubicBezTo>
                    <a:cubicBezTo>
                      <a:pt x="69163" y="22371"/>
                      <a:pt x="61697" y="18789"/>
                      <a:pt x="52078" y="18789"/>
                    </a:cubicBezTo>
                    <a:cubicBezTo>
                      <a:pt x="42330" y="18789"/>
                      <a:pt x="34690" y="22356"/>
                      <a:pt x="29158" y="29505"/>
                    </a:cubicBezTo>
                    <a:cubicBezTo>
                      <a:pt x="23612" y="36640"/>
                      <a:pt x="20854" y="45623"/>
                      <a:pt x="20854" y="56440"/>
                    </a:cubicBezTo>
                    <a:cubicBezTo>
                      <a:pt x="20825" y="67257"/>
                      <a:pt x="23569" y="76240"/>
                      <a:pt x="29043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7" name="Forma libre: forma 86">
                <a:extLst>
                  <a:ext uri="{FF2B5EF4-FFF2-40B4-BE49-F238E27FC236}">
                    <a16:creationId xmlns:a16="http://schemas.microsoft.com/office/drawing/2014/main" id="{8443E75B-8483-8E1F-45FB-E97643939671}"/>
                  </a:ext>
                </a:extLst>
              </p:cNvPr>
              <p:cNvSpPr/>
              <p:nvPr/>
            </p:nvSpPr>
            <p:spPr>
              <a:xfrm>
                <a:off x="3106121" y="-1851176"/>
                <a:ext cx="92487" cy="110322"/>
              </a:xfrm>
              <a:custGeom>
                <a:avLst/>
                <a:gdLst>
                  <a:gd name="connsiteX0" fmla="*/ 9315 w 92487"/>
                  <a:gd name="connsiteY0" fmla="*/ 98899 h 110322"/>
                  <a:gd name="connsiteX1" fmla="*/ 0 w 92487"/>
                  <a:gd name="connsiteY1" fmla="*/ 67473 h 110322"/>
                  <a:gd name="connsiteX2" fmla="*/ 0 w 92487"/>
                  <a:gd name="connsiteY2" fmla="*/ 0 h 110322"/>
                  <a:gd name="connsiteX3" fmla="*/ 21822 w 92487"/>
                  <a:gd name="connsiteY3" fmla="*/ 0 h 110322"/>
                  <a:gd name="connsiteX4" fmla="*/ 21822 w 92487"/>
                  <a:gd name="connsiteY4" fmla="*/ 64065 h 110322"/>
                  <a:gd name="connsiteX5" fmla="*/ 27224 w 92487"/>
                  <a:gd name="connsiteY5" fmla="*/ 85093 h 110322"/>
                  <a:gd name="connsiteX6" fmla="*/ 43442 w 92487"/>
                  <a:gd name="connsiteY6" fmla="*/ 91693 h 110322"/>
                  <a:gd name="connsiteX7" fmla="*/ 63964 w 92487"/>
                  <a:gd name="connsiteY7" fmla="*/ 80789 h 110322"/>
                  <a:gd name="connsiteX8" fmla="*/ 70666 w 92487"/>
                  <a:gd name="connsiteY8" fmla="*/ 55862 h 110322"/>
                  <a:gd name="connsiteX9" fmla="*/ 70666 w 92487"/>
                  <a:gd name="connsiteY9" fmla="*/ 0 h 110322"/>
                  <a:gd name="connsiteX10" fmla="*/ 92487 w 92487"/>
                  <a:gd name="connsiteY10" fmla="*/ 0 h 110322"/>
                  <a:gd name="connsiteX11" fmla="*/ 92487 w 92487"/>
                  <a:gd name="connsiteY11" fmla="*/ 107117 h 110322"/>
                  <a:gd name="connsiteX12" fmla="*/ 73467 w 92487"/>
                  <a:gd name="connsiteY12" fmla="*/ 107117 h 110322"/>
                  <a:gd name="connsiteX13" fmla="*/ 73467 w 92487"/>
                  <a:gd name="connsiteY13" fmla="*/ 85497 h 110322"/>
                  <a:gd name="connsiteX14" fmla="*/ 71865 w 92487"/>
                  <a:gd name="connsiteY14" fmla="*/ 85497 h 110322"/>
                  <a:gd name="connsiteX15" fmla="*/ 57957 w 92487"/>
                  <a:gd name="connsiteY15" fmla="*/ 103319 h 110322"/>
                  <a:gd name="connsiteX16" fmla="*/ 36033 w 92487"/>
                  <a:gd name="connsiteY16" fmla="*/ 110323 h 110322"/>
                  <a:gd name="connsiteX17" fmla="*/ 9315 w 92487"/>
                  <a:gd name="connsiteY17" fmla="*/ 98899 h 11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487" h="110322">
                    <a:moveTo>
                      <a:pt x="9315" y="98899"/>
                    </a:moveTo>
                    <a:cubicBezTo>
                      <a:pt x="3106" y="91288"/>
                      <a:pt x="0" y="80818"/>
                      <a:pt x="0" y="67473"/>
                    </a:cubicBez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64065"/>
                    </a:lnTo>
                    <a:cubicBezTo>
                      <a:pt x="21822" y="73669"/>
                      <a:pt x="23628" y="80688"/>
                      <a:pt x="27224" y="85093"/>
                    </a:cubicBezTo>
                    <a:cubicBezTo>
                      <a:pt x="30835" y="89498"/>
                      <a:pt x="36236" y="91693"/>
                      <a:pt x="43442" y="91693"/>
                    </a:cubicBezTo>
                    <a:cubicBezTo>
                      <a:pt x="52657" y="91693"/>
                      <a:pt x="59488" y="88053"/>
                      <a:pt x="63964" y="80789"/>
                    </a:cubicBezTo>
                    <a:cubicBezTo>
                      <a:pt x="68428" y="73510"/>
                      <a:pt x="70666" y="65206"/>
                      <a:pt x="70666" y="55862"/>
                    </a:cubicBezTo>
                    <a:lnTo>
                      <a:pt x="70666" y="0"/>
                    </a:lnTo>
                    <a:lnTo>
                      <a:pt x="92487" y="0"/>
                    </a:lnTo>
                    <a:lnTo>
                      <a:pt x="92487" y="107117"/>
                    </a:lnTo>
                    <a:lnTo>
                      <a:pt x="73467" y="107117"/>
                    </a:lnTo>
                    <a:lnTo>
                      <a:pt x="73467" y="85497"/>
                    </a:lnTo>
                    <a:lnTo>
                      <a:pt x="71865" y="85497"/>
                    </a:lnTo>
                    <a:cubicBezTo>
                      <a:pt x="68658" y="92704"/>
                      <a:pt x="64022" y="98639"/>
                      <a:pt x="57957" y="103319"/>
                    </a:cubicBezTo>
                    <a:cubicBezTo>
                      <a:pt x="51877" y="107983"/>
                      <a:pt x="44569" y="110323"/>
                      <a:pt x="36033" y="110323"/>
                    </a:cubicBezTo>
                    <a:cubicBezTo>
                      <a:pt x="24437" y="110309"/>
                      <a:pt x="15525" y="106510"/>
                      <a:pt x="9315" y="98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8" name="Forma libre: forma 87">
                <a:extLst>
                  <a:ext uri="{FF2B5EF4-FFF2-40B4-BE49-F238E27FC236}">
                    <a16:creationId xmlns:a16="http://schemas.microsoft.com/office/drawing/2014/main" id="{4932E14B-1C67-6B91-2A97-619BD6540BE4}"/>
                  </a:ext>
                </a:extLst>
              </p:cNvPr>
              <p:cNvSpPr/>
              <p:nvPr/>
            </p:nvSpPr>
            <p:spPr>
              <a:xfrm>
                <a:off x="3214697" y="-1891210"/>
                <a:ext cx="104098" cy="150139"/>
              </a:xfrm>
              <a:custGeom>
                <a:avLst/>
                <a:gdLst>
                  <a:gd name="connsiteX0" fmla="*/ 23626 w 104098"/>
                  <a:gd name="connsiteY0" fmla="*/ 142933 h 150139"/>
                  <a:gd name="connsiteX1" fmla="*/ 6311 w 104098"/>
                  <a:gd name="connsiteY1" fmla="*/ 122917 h 150139"/>
                  <a:gd name="connsiteX2" fmla="*/ 0 w 104098"/>
                  <a:gd name="connsiteY2" fmla="*/ 93484 h 150139"/>
                  <a:gd name="connsiteX3" fmla="*/ 6108 w 104098"/>
                  <a:gd name="connsiteY3" fmla="*/ 64354 h 150139"/>
                  <a:gd name="connsiteX4" fmla="*/ 23020 w 104098"/>
                  <a:gd name="connsiteY4" fmla="*/ 44236 h 150139"/>
                  <a:gd name="connsiteX5" fmla="*/ 47645 w 104098"/>
                  <a:gd name="connsiteY5" fmla="*/ 37029 h 150139"/>
                  <a:gd name="connsiteX6" fmla="*/ 68773 w 104098"/>
                  <a:gd name="connsiteY6" fmla="*/ 43543 h 150139"/>
                  <a:gd name="connsiteX7" fmla="*/ 81482 w 104098"/>
                  <a:gd name="connsiteY7" fmla="*/ 60065 h 150139"/>
                  <a:gd name="connsiteX8" fmla="*/ 82883 w 104098"/>
                  <a:gd name="connsiteY8" fmla="*/ 60065 h 150139"/>
                  <a:gd name="connsiteX9" fmla="*/ 82883 w 104098"/>
                  <a:gd name="connsiteY9" fmla="*/ 0 h 150139"/>
                  <a:gd name="connsiteX10" fmla="*/ 104099 w 104098"/>
                  <a:gd name="connsiteY10" fmla="*/ 0 h 150139"/>
                  <a:gd name="connsiteX11" fmla="*/ 104099 w 104098"/>
                  <a:gd name="connsiteY11" fmla="*/ 147150 h 150139"/>
                  <a:gd name="connsiteX12" fmla="*/ 85873 w 104098"/>
                  <a:gd name="connsiteY12" fmla="*/ 147150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5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6 w 104098"/>
                  <a:gd name="connsiteY17" fmla="*/ 142933 h 150139"/>
                  <a:gd name="connsiteX18" fmla="*/ 30342 w 104098"/>
                  <a:gd name="connsiteY18" fmla="*/ 119811 h 150139"/>
                  <a:gd name="connsiteX19" fmla="*/ 52063 w 104098"/>
                  <a:gd name="connsiteY19" fmla="*/ 129921 h 150139"/>
                  <a:gd name="connsiteX20" fmla="*/ 68079 w 104098"/>
                  <a:gd name="connsiteY20" fmla="*/ 125011 h 150139"/>
                  <a:gd name="connsiteX21" fmla="*/ 78594 w 104098"/>
                  <a:gd name="connsiteY21" fmla="*/ 111695 h 150139"/>
                  <a:gd name="connsiteX22" fmla="*/ 82290 w 104098"/>
                  <a:gd name="connsiteY22" fmla="*/ 93281 h 150139"/>
                  <a:gd name="connsiteX23" fmla="*/ 74289 w 104098"/>
                  <a:gd name="connsiteY23" fmla="*/ 67647 h 150139"/>
                  <a:gd name="connsiteX24" fmla="*/ 52265 w 104098"/>
                  <a:gd name="connsiteY24" fmla="*/ 57234 h 150139"/>
                  <a:gd name="connsiteX25" fmla="*/ 30544 w 104098"/>
                  <a:gd name="connsiteY25" fmla="*/ 66939 h 150139"/>
                  <a:gd name="connsiteX26" fmla="*/ 22240 w 104098"/>
                  <a:gd name="connsiteY26" fmla="*/ 93267 h 150139"/>
                  <a:gd name="connsiteX27" fmla="*/ 30342 w 104098"/>
                  <a:gd name="connsiteY27" fmla="*/ 119811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6" y="142933"/>
                    </a:moveTo>
                    <a:cubicBezTo>
                      <a:pt x="16291" y="138124"/>
                      <a:pt x="10514" y="131452"/>
                      <a:pt x="6311" y="122917"/>
                    </a:cubicBezTo>
                    <a:cubicBezTo>
                      <a:pt x="2108" y="114381"/>
                      <a:pt x="0" y="104561"/>
                      <a:pt x="0" y="93484"/>
                    </a:cubicBezTo>
                    <a:cubicBezTo>
                      <a:pt x="0" y="82666"/>
                      <a:pt x="2037" y="72961"/>
                      <a:pt x="6108" y="64354"/>
                    </a:cubicBezTo>
                    <a:cubicBezTo>
                      <a:pt x="10181" y="55746"/>
                      <a:pt x="15814" y="49031"/>
                      <a:pt x="23020" y="44236"/>
                    </a:cubicBezTo>
                    <a:cubicBezTo>
                      <a:pt x="30227" y="39441"/>
                      <a:pt x="38429" y="37029"/>
                      <a:pt x="47645" y="37029"/>
                    </a:cubicBezTo>
                    <a:cubicBezTo>
                      <a:pt x="55919" y="37029"/>
                      <a:pt x="62967" y="39196"/>
                      <a:pt x="68773" y="43543"/>
                    </a:cubicBezTo>
                    <a:cubicBezTo>
                      <a:pt x="74578" y="47875"/>
                      <a:pt x="78809" y="53392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9" y="0"/>
                    </a:lnTo>
                    <a:lnTo>
                      <a:pt x="104099" y="147150"/>
                    </a:lnTo>
                    <a:lnTo>
                      <a:pt x="85873" y="147150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3" y="139308"/>
                      <a:pt x="70665" y="143641"/>
                    </a:cubicBezTo>
                    <a:cubicBezTo>
                      <a:pt x="64527" y="147973"/>
                      <a:pt x="57118" y="150140"/>
                      <a:pt x="48439" y="150140"/>
                    </a:cubicBezTo>
                    <a:cubicBezTo>
                      <a:pt x="39253" y="150140"/>
                      <a:pt x="30979" y="147742"/>
                      <a:pt x="23626" y="142933"/>
                    </a:cubicBezTo>
                    <a:close/>
                    <a:moveTo>
                      <a:pt x="30342" y="119811"/>
                    </a:moveTo>
                    <a:cubicBezTo>
                      <a:pt x="35744" y="126556"/>
                      <a:pt x="42979" y="129921"/>
                      <a:pt x="52063" y="129921"/>
                    </a:cubicBezTo>
                    <a:cubicBezTo>
                      <a:pt x="58201" y="129921"/>
                      <a:pt x="63545" y="128289"/>
                      <a:pt x="68079" y="125011"/>
                    </a:cubicBezTo>
                    <a:cubicBezTo>
                      <a:pt x="72615" y="121747"/>
                      <a:pt x="76124" y="117299"/>
                      <a:pt x="78594" y="111695"/>
                    </a:cubicBezTo>
                    <a:cubicBezTo>
                      <a:pt x="81063" y="106091"/>
                      <a:pt x="82290" y="99954"/>
                      <a:pt x="82290" y="93281"/>
                    </a:cubicBezTo>
                    <a:cubicBezTo>
                      <a:pt x="82290" y="83143"/>
                      <a:pt x="79619" y="74593"/>
                      <a:pt x="74289" y="67647"/>
                    </a:cubicBezTo>
                    <a:cubicBezTo>
                      <a:pt x="68947" y="60714"/>
                      <a:pt x="61610" y="57234"/>
                      <a:pt x="52265" y="57234"/>
                    </a:cubicBezTo>
                    <a:cubicBezTo>
                      <a:pt x="43326" y="57234"/>
                      <a:pt x="36076" y="60469"/>
                      <a:pt x="30544" y="66939"/>
                    </a:cubicBezTo>
                    <a:cubicBezTo>
                      <a:pt x="24999" y="73409"/>
                      <a:pt x="22240" y="82190"/>
                      <a:pt x="22240" y="93267"/>
                    </a:cubicBezTo>
                    <a:cubicBezTo>
                      <a:pt x="22226" y="104228"/>
                      <a:pt x="24927" y="113081"/>
                      <a:pt x="30342" y="11981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89" name="Gráfico 32">
              <a:extLst>
                <a:ext uri="{FF2B5EF4-FFF2-40B4-BE49-F238E27FC236}">
                  <a16:creationId xmlns:a16="http://schemas.microsoft.com/office/drawing/2014/main" id="{E756C8B7-8576-0F0F-FC1D-A4851A8312FB}"/>
                </a:ext>
              </a:extLst>
            </p:cNvPr>
            <p:cNvGrpSpPr/>
            <p:nvPr/>
          </p:nvGrpSpPr>
          <p:grpSpPr>
            <a:xfrm>
              <a:off x="1226901" y="-2123920"/>
              <a:ext cx="420114" cy="386595"/>
              <a:chOff x="1226901" y="-2123920"/>
              <a:chExt cx="420114" cy="386595"/>
            </a:xfrm>
          </p:grpSpPr>
          <p:sp>
            <p:nvSpPr>
              <p:cNvPr id="90" name="Forma libre: forma 89">
                <a:extLst>
                  <a:ext uri="{FF2B5EF4-FFF2-40B4-BE49-F238E27FC236}">
                    <a16:creationId xmlns:a16="http://schemas.microsoft.com/office/drawing/2014/main" id="{D0530172-1208-25FA-A24A-C6E012167FA6}"/>
                  </a:ext>
                </a:extLst>
              </p:cNvPr>
              <p:cNvSpPr/>
              <p:nvPr/>
            </p:nvSpPr>
            <p:spPr>
              <a:xfrm>
                <a:off x="1395270" y="-2123920"/>
                <a:ext cx="251744" cy="386572"/>
              </a:xfrm>
              <a:custGeom>
                <a:avLst/>
                <a:gdLst>
                  <a:gd name="connsiteX0" fmla="*/ 224025 w 251744"/>
                  <a:gd name="connsiteY0" fmla="*/ 159085 h 386572"/>
                  <a:gd name="connsiteX1" fmla="*/ 146298 w 251744"/>
                  <a:gd name="connsiteY1" fmla="*/ 105476 h 386572"/>
                  <a:gd name="connsiteX2" fmla="*/ 94480 w 251744"/>
                  <a:gd name="connsiteY2" fmla="*/ 28890 h 386572"/>
                  <a:gd name="connsiteX3" fmla="*/ 0 w 251744"/>
                  <a:gd name="connsiteY3" fmla="*/ 237 h 386572"/>
                  <a:gd name="connsiteX4" fmla="*/ 0 w 251744"/>
                  <a:gd name="connsiteY4" fmla="*/ 52892 h 386572"/>
                  <a:gd name="connsiteX5" fmla="*/ 8246 w 251744"/>
                  <a:gd name="connsiteY5" fmla="*/ 52517 h 386572"/>
                  <a:gd name="connsiteX6" fmla="*/ 62794 w 251744"/>
                  <a:gd name="connsiteY6" fmla="*/ 70743 h 386572"/>
                  <a:gd name="connsiteX7" fmla="*/ 98062 w 251744"/>
                  <a:gd name="connsiteY7" fmla="*/ 131082 h 386572"/>
                  <a:gd name="connsiteX8" fmla="*/ 100690 w 251744"/>
                  <a:gd name="connsiteY8" fmla="*/ 150983 h 386572"/>
                  <a:gd name="connsiteX9" fmla="*/ 120562 w 251744"/>
                  <a:gd name="connsiteY9" fmla="*/ 153640 h 386572"/>
                  <a:gd name="connsiteX10" fmla="*/ 181710 w 251744"/>
                  <a:gd name="connsiteY10" fmla="*/ 190121 h 386572"/>
                  <a:gd name="connsiteX11" fmla="*/ 197828 w 251744"/>
                  <a:gd name="connsiteY11" fmla="*/ 259371 h 386572"/>
                  <a:gd name="connsiteX12" fmla="*/ 104373 w 251744"/>
                  <a:gd name="connsiteY12" fmla="*/ 334051 h 386572"/>
                  <a:gd name="connsiteX13" fmla="*/ 100705 w 251744"/>
                  <a:gd name="connsiteY13" fmla="*/ 334051 h 386572"/>
                  <a:gd name="connsiteX14" fmla="*/ 100705 w 251744"/>
                  <a:gd name="connsiteY14" fmla="*/ 386548 h 386572"/>
                  <a:gd name="connsiteX15" fmla="*/ 104373 w 251744"/>
                  <a:gd name="connsiteY15" fmla="*/ 386548 h 386572"/>
                  <a:gd name="connsiteX16" fmla="*/ 249559 w 251744"/>
                  <a:gd name="connsiteY16" fmla="*/ 268310 h 386572"/>
                  <a:gd name="connsiteX17" fmla="*/ 224025 w 251744"/>
                  <a:gd name="connsiteY17" fmla="*/ 159085 h 3865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51744" h="386572">
                    <a:moveTo>
                      <a:pt x="224025" y="159085"/>
                    </a:moveTo>
                    <a:cubicBezTo>
                      <a:pt x="204846" y="133032"/>
                      <a:pt x="177478" y="114141"/>
                      <a:pt x="146298" y="105476"/>
                    </a:cubicBezTo>
                    <a:cubicBezTo>
                      <a:pt x="137893" y="74960"/>
                      <a:pt x="119667" y="48054"/>
                      <a:pt x="94480" y="28890"/>
                    </a:cubicBezTo>
                    <a:cubicBezTo>
                      <a:pt x="66953" y="8108"/>
                      <a:pt x="33375" y="-1684"/>
                      <a:pt x="0" y="237"/>
                    </a:cubicBezTo>
                    <a:lnTo>
                      <a:pt x="0" y="52892"/>
                    </a:lnTo>
                    <a:cubicBezTo>
                      <a:pt x="2744" y="52647"/>
                      <a:pt x="5503" y="52531"/>
                      <a:pt x="8246" y="52517"/>
                    </a:cubicBezTo>
                    <a:cubicBezTo>
                      <a:pt x="27931" y="52459"/>
                      <a:pt x="47095" y="58857"/>
                      <a:pt x="62794" y="70743"/>
                    </a:cubicBezTo>
                    <a:cubicBezTo>
                      <a:pt x="82103" y="85387"/>
                      <a:pt x="94783" y="107094"/>
                      <a:pt x="98062" y="131082"/>
                    </a:cubicBezTo>
                    <a:lnTo>
                      <a:pt x="100690" y="150983"/>
                    </a:lnTo>
                    <a:lnTo>
                      <a:pt x="120562" y="153640"/>
                    </a:lnTo>
                    <a:cubicBezTo>
                      <a:pt x="145027" y="157049"/>
                      <a:pt x="167080" y="170205"/>
                      <a:pt x="181710" y="190121"/>
                    </a:cubicBezTo>
                    <a:cubicBezTo>
                      <a:pt x="196340" y="210037"/>
                      <a:pt x="202160" y="235065"/>
                      <a:pt x="197828" y="259371"/>
                    </a:cubicBezTo>
                    <a:cubicBezTo>
                      <a:pt x="188628" y="303462"/>
                      <a:pt x="149403" y="334802"/>
                      <a:pt x="104373" y="334051"/>
                    </a:cubicBezTo>
                    <a:lnTo>
                      <a:pt x="100705" y="334051"/>
                    </a:lnTo>
                    <a:lnTo>
                      <a:pt x="100705" y="386548"/>
                    </a:lnTo>
                    <a:lnTo>
                      <a:pt x="104373" y="386548"/>
                    </a:lnTo>
                    <a:cubicBezTo>
                      <a:pt x="175139" y="387848"/>
                      <a:pt x="236503" y="337864"/>
                      <a:pt x="249559" y="268310"/>
                    </a:cubicBezTo>
                    <a:cubicBezTo>
                      <a:pt x="256361" y="229938"/>
                      <a:pt x="247132" y="190453"/>
                      <a:pt x="224025" y="159085"/>
                    </a:cubicBez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91" name="Forma libre: forma 90">
                <a:extLst>
                  <a:ext uri="{FF2B5EF4-FFF2-40B4-BE49-F238E27FC236}">
                    <a16:creationId xmlns:a16="http://schemas.microsoft.com/office/drawing/2014/main" id="{ED89170E-5907-6E14-34AA-6EE12E5C4141}"/>
                  </a:ext>
                </a:extLst>
              </p:cNvPr>
              <p:cNvSpPr/>
              <p:nvPr/>
            </p:nvSpPr>
            <p:spPr>
              <a:xfrm>
                <a:off x="1226901" y="-2112289"/>
                <a:ext cx="220794" cy="374964"/>
              </a:xfrm>
              <a:custGeom>
                <a:avLst/>
                <a:gdLst>
                  <a:gd name="connsiteX0" fmla="*/ 54364 w 220794"/>
                  <a:gd name="connsiteY0" fmla="*/ 286704 h 374964"/>
                  <a:gd name="connsiteX1" fmla="*/ 54205 w 220794"/>
                  <a:gd name="connsiteY1" fmla="*/ 286112 h 374964"/>
                  <a:gd name="connsiteX2" fmla="*/ 89357 w 220794"/>
                  <a:gd name="connsiteY2" fmla="*/ 226408 h 374964"/>
                  <a:gd name="connsiteX3" fmla="*/ 127065 w 220794"/>
                  <a:gd name="connsiteY3" fmla="*/ 216646 h 374964"/>
                  <a:gd name="connsiteX4" fmla="*/ 103886 w 220794"/>
                  <a:gd name="connsiteY4" fmla="*/ 185364 h 374964"/>
                  <a:gd name="connsiteX5" fmla="*/ 87003 w 220794"/>
                  <a:gd name="connsiteY5" fmla="*/ 144811 h 374964"/>
                  <a:gd name="connsiteX6" fmla="*/ 120118 w 220794"/>
                  <a:gd name="connsiteY6" fmla="*/ 60570 h 374964"/>
                  <a:gd name="connsiteX7" fmla="*/ 120118 w 220794"/>
                  <a:gd name="connsiteY7" fmla="*/ 0 h 374964"/>
                  <a:gd name="connsiteX8" fmla="*/ 119064 w 220794"/>
                  <a:gd name="connsiteY8" fmla="*/ 462 h 374964"/>
                  <a:gd name="connsiteX9" fmla="*/ 45612 w 220794"/>
                  <a:gd name="connsiteY9" fmla="*/ 189032 h 374964"/>
                  <a:gd name="connsiteX10" fmla="*/ 3412 w 220794"/>
                  <a:gd name="connsiteY10" fmla="*/ 299601 h 374964"/>
                  <a:gd name="connsiteX11" fmla="*/ 104131 w 220794"/>
                  <a:gd name="connsiteY11" fmla="*/ 374945 h 374964"/>
                  <a:gd name="connsiteX12" fmla="*/ 220794 w 220794"/>
                  <a:gd name="connsiteY12" fmla="*/ 374945 h 374964"/>
                  <a:gd name="connsiteX13" fmla="*/ 220794 w 220794"/>
                  <a:gd name="connsiteY13" fmla="*/ 322448 h 374964"/>
                  <a:gd name="connsiteX14" fmla="*/ 104131 w 220794"/>
                  <a:gd name="connsiteY14" fmla="*/ 322448 h 374964"/>
                  <a:gd name="connsiteX15" fmla="*/ 54364 w 220794"/>
                  <a:gd name="connsiteY15" fmla="*/ 286704 h 374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220794" h="374964">
                    <a:moveTo>
                      <a:pt x="54364" y="286704"/>
                    </a:moveTo>
                    <a:cubicBezTo>
                      <a:pt x="54306" y="286502"/>
                      <a:pt x="54262" y="286300"/>
                      <a:pt x="54205" y="286112"/>
                    </a:cubicBezTo>
                    <a:cubicBezTo>
                      <a:pt x="47431" y="259914"/>
                      <a:pt x="63159" y="233182"/>
                      <a:pt x="89357" y="226408"/>
                    </a:cubicBezTo>
                    <a:lnTo>
                      <a:pt x="127065" y="216646"/>
                    </a:lnTo>
                    <a:lnTo>
                      <a:pt x="103886" y="185364"/>
                    </a:lnTo>
                    <a:cubicBezTo>
                      <a:pt x="95003" y="173435"/>
                      <a:pt x="89213" y="159513"/>
                      <a:pt x="87003" y="144811"/>
                    </a:cubicBezTo>
                    <a:cubicBezTo>
                      <a:pt x="82020" y="111681"/>
                      <a:pt x="95683" y="80052"/>
                      <a:pt x="120118" y="60570"/>
                    </a:cubicBezTo>
                    <a:lnTo>
                      <a:pt x="120118" y="0"/>
                    </a:lnTo>
                    <a:cubicBezTo>
                      <a:pt x="119772" y="159"/>
                      <a:pt x="119425" y="303"/>
                      <a:pt x="119064" y="462"/>
                    </a:cubicBezTo>
                    <a:cubicBezTo>
                      <a:pt x="46709" y="32249"/>
                      <a:pt x="13825" y="116663"/>
                      <a:pt x="45612" y="189032"/>
                    </a:cubicBezTo>
                    <a:cubicBezTo>
                      <a:pt x="9204" y="212948"/>
                      <a:pt x="-7795" y="257502"/>
                      <a:pt x="3412" y="299601"/>
                    </a:cubicBezTo>
                    <a:cubicBezTo>
                      <a:pt x="15774" y="344805"/>
                      <a:pt x="57252" y="375841"/>
                      <a:pt x="104131" y="374945"/>
                    </a:cubicBezTo>
                    <a:lnTo>
                      <a:pt x="220794" y="374945"/>
                    </a:lnTo>
                    <a:lnTo>
                      <a:pt x="220794" y="322448"/>
                    </a:lnTo>
                    <a:lnTo>
                      <a:pt x="104131" y="322448"/>
                    </a:lnTo>
                    <a:cubicBezTo>
                      <a:pt x="81385" y="323069"/>
                      <a:pt x="61022" y="308439"/>
                      <a:pt x="54364" y="2867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124" name="Gráfico 32">
            <a:extLst>
              <a:ext uri="{FF2B5EF4-FFF2-40B4-BE49-F238E27FC236}">
                <a16:creationId xmlns:a16="http://schemas.microsoft.com/office/drawing/2014/main" id="{CFC35320-0224-132A-7C62-05581537D1E6}"/>
              </a:ext>
            </a:extLst>
          </p:cNvPr>
          <p:cNvGrpSpPr/>
          <p:nvPr/>
        </p:nvGrpSpPr>
        <p:grpSpPr>
          <a:xfrm>
            <a:off x="6100782" y="1742835"/>
            <a:ext cx="2193985" cy="621611"/>
            <a:chOff x="-5416911" y="-2136191"/>
            <a:chExt cx="1436841" cy="407093"/>
          </a:xfrm>
        </p:grpSpPr>
        <p:grpSp>
          <p:nvGrpSpPr>
            <p:cNvPr id="125" name="Gráfico 32">
              <a:extLst>
                <a:ext uri="{FF2B5EF4-FFF2-40B4-BE49-F238E27FC236}">
                  <a16:creationId xmlns:a16="http://schemas.microsoft.com/office/drawing/2014/main" id="{488DA173-A8AB-01BA-7772-513DD7F24893}"/>
                </a:ext>
              </a:extLst>
            </p:cNvPr>
            <p:cNvGrpSpPr/>
            <p:nvPr/>
          </p:nvGrpSpPr>
          <p:grpSpPr>
            <a:xfrm>
              <a:off x="-4892780" y="-2001085"/>
              <a:ext cx="912710" cy="153345"/>
              <a:chOff x="-4892780" y="-2001085"/>
              <a:chExt cx="912710" cy="153345"/>
            </a:xfrm>
            <a:solidFill>
              <a:srgbClr val="FFFFFF"/>
            </a:solidFill>
          </p:grpSpPr>
          <p:sp>
            <p:nvSpPr>
              <p:cNvPr id="126" name="Forma libre: forma 125">
                <a:extLst>
                  <a:ext uri="{FF2B5EF4-FFF2-40B4-BE49-F238E27FC236}">
                    <a16:creationId xmlns:a16="http://schemas.microsoft.com/office/drawing/2014/main" id="{90D911DE-1820-3ECC-8A1C-C4F15A2C659B}"/>
                  </a:ext>
                </a:extLst>
              </p:cNvPr>
              <p:cNvSpPr/>
              <p:nvPr/>
            </p:nvSpPr>
            <p:spPr>
              <a:xfrm>
                <a:off x="-4892780" y="-1997893"/>
                <a:ext cx="105123" cy="147150"/>
              </a:xfrm>
              <a:custGeom>
                <a:avLst/>
                <a:gdLst>
                  <a:gd name="connsiteX0" fmla="*/ 0 w 105123"/>
                  <a:gd name="connsiteY0" fmla="*/ 0 h 147150"/>
                  <a:gd name="connsiteX1" fmla="*/ 48049 w 105123"/>
                  <a:gd name="connsiteY1" fmla="*/ 0 h 147150"/>
                  <a:gd name="connsiteX2" fmla="*/ 84790 w 105123"/>
                  <a:gd name="connsiteY2" fmla="*/ 10615 h 147150"/>
                  <a:gd name="connsiteX3" fmla="*/ 98510 w 105123"/>
                  <a:gd name="connsiteY3" fmla="*/ 39239 h 147150"/>
                  <a:gd name="connsiteX4" fmla="*/ 91505 w 105123"/>
                  <a:gd name="connsiteY4" fmla="*/ 59458 h 147150"/>
                  <a:gd name="connsiteX5" fmla="*/ 73684 w 105123"/>
                  <a:gd name="connsiteY5" fmla="*/ 71676 h 147150"/>
                  <a:gd name="connsiteX6" fmla="*/ 73684 w 105123"/>
                  <a:gd name="connsiteY6" fmla="*/ 73077 h 147150"/>
                  <a:gd name="connsiteX7" fmla="*/ 96314 w 105123"/>
                  <a:gd name="connsiteY7" fmla="*/ 84992 h 147150"/>
                  <a:gd name="connsiteX8" fmla="*/ 105124 w 105123"/>
                  <a:gd name="connsiteY8" fmla="*/ 107911 h 147150"/>
                  <a:gd name="connsiteX9" fmla="*/ 91505 w 105123"/>
                  <a:gd name="connsiteY9" fmla="*/ 136535 h 147150"/>
                  <a:gd name="connsiteX10" fmla="*/ 54071 w 105123"/>
                  <a:gd name="connsiteY10" fmla="*/ 147150 h 147150"/>
                  <a:gd name="connsiteX11" fmla="*/ 14 w 105123"/>
                  <a:gd name="connsiteY11" fmla="*/ 147150 h 147150"/>
                  <a:gd name="connsiteX12" fmla="*/ 14 w 105123"/>
                  <a:gd name="connsiteY12" fmla="*/ 0 h 147150"/>
                  <a:gd name="connsiteX13" fmla="*/ 47644 w 105123"/>
                  <a:gd name="connsiteY13" fmla="*/ 65264 h 147150"/>
                  <a:gd name="connsiteX14" fmla="*/ 68167 w 105123"/>
                  <a:gd name="connsiteY14" fmla="*/ 58563 h 147150"/>
                  <a:gd name="connsiteX15" fmla="*/ 75879 w 105123"/>
                  <a:gd name="connsiteY15" fmla="*/ 41247 h 147150"/>
                  <a:gd name="connsiteX16" fmla="*/ 68167 w 105123"/>
                  <a:gd name="connsiteY16" fmla="*/ 23931 h 147150"/>
                  <a:gd name="connsiteX17" fmla="*/ 47038 w 105123"/>
                  <a:gd name="connsiteY17" fmla="*/ 18428 h 147150"/>
                  <a:gd name="connsiteX18" fmla="*/ 21808 w 105123"/>
                  <a:gd name="connsiteY18" fmla="*/ 18428 h 147150"/>
                  <a:gd name="connsiteX19" fmla="*/ 21808 w 105123"/>
                  <a:gd name="connsiteY19" fmla="*/ 65278 h 147150"/>
                  <a:gd name="connsiteX20" fmla="*/ 47644 w 105123"/>
                  <a:gd name="connsiteY20" fmla="*/ 65278 h 147150"/>
                  <a:gd name="connsiteX21" fmla="*/ 51255 w 105123"/>
                  <a:gd name="connsiteY21" fmla="*/ 128534 h 147150"/>
                  <a:gd name="connsiteX22" fmla="*/ 73481 w 105123"/>
                  <a:gd name="connsiteY22" fmla="*/ 122830 h 147150"/>
                  <a:gd name="connsiteX23" fmla="*/ 81684 w 105123"/>
                  <a:gd name="connsiteY23" fmla="*/ 105716 h 147150"/>
                  <a:gd name="connsiteX24" fmla="*/ 73380 w 105123"/>
                  <a:gd name="connsiteY24" fmla="*/ 88299 h 147150"/>
                  <a:gd name="connsiteX25" fmla="*/ 51457 w 105123"/>
                  <a:gd name="connsiteY25" fmla="*/ 82089 h 147150"/>
                  <a:gd name="connsiteX26" fmla="*/ 21822 w 105123"/>
                  <a:gd name="connsiteY26" fmla="*/ 82089 h 147150"/>
                  <a:gd name="connsiteX27" fmla="*/ 21822 w 105123"/>
                  <a:gd name="connsiteY27" fmla="*/ 128534 h 147150"/>
                  <a:gd name="connsiteX28" fmla="*/ 51255 w 105123"/>
                  <a:gd name="connsiteY28" fmla="*/ 128534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5123" h="147150">
                    <a:moveTo>
                      <a:pt x="0" y="0"/>
                    </a:moveTo>
                    <a:lnTo>
                      <a:pt x="48049" y="0"/>
                    </a:lnTo>
                    <a:cubicBezTo>
                      <a:pt x="63401" y="0"/>
                      <a:pt x="75648" y="3538"/>
                      <a:pt x="84790" y="10615"/>
                    </a:cubicBezTo>
                    <a:cubicBezTo>
                      <a:pt x="93931" y="17692"/>
                      <a:pt x="98510" y="27238"/>
                      <a:pt x="98510" y="39239"/>
                    </a:cubicBezTo>
                    <a:cubicBezTo>
                      <a:pt x="98510" y="46980"/>
                      <a:pt x="96170" y="53725"/>
                      <a:pt x="91505" y="59458"/>
                    </a:cubicBezTo>
                    <a:cubicBezTo>
                      <a:pt x="86826" y="65192"/>
                      <a:pt x="80890" y="69264"/>
                      <a:pt x="73684" y="71676"/>
                    </a:cubicBezTo>
                    <a:lnTo>
                      <a:pt x="73684" y="73077"/>
                    </a:lnTo>
                    <a:cubicBezTo>
                      <a:pt x="82898" y="75214"/>
                      <a:pt x="90436" y="79186"/>
                      <a:pt x="96314" y="84992"/>
                    </a:cubicBezTo>
                    <a:cubicBezTo>
                      <a:pt x="102192" y="90797"/>
                      <a:pt x="105124" y="98437"/>
                      <a:pt x="105124" y="107911"/>
                    </a:cubicBezTo>
                    <a:cubicBezTo>
                      <a:pt x="105124" y="119927"/>
                      <a:pt x="100589" y="129473"/>
                      <a:pt x="91505" y="136535"/>
                    </a:cubicBezTo>
                    <a:cubicBezTo>
                      <a:pt x="82421" y="143612"/>
                      <a:pt x="69943" y="147150"/>
                      <a:pt x="54071" y="147150"/>
                    </a:cubicBezTo>
                    <a:lnTo>
                      <a:pt x="14" y="147150"/>
                    </a:lnTo>
                    <a:lnTo>
                      <a:pt x="14" y="0"/>
                    </a:lnTo>
                    <a:close/>
                    <a:moveTo>
                      <a:pt x="47644" y="65264"/>
                    </a:moveTo>
                    <a:cubicBezTo>
                      <a:pt x="56180" y="65264"/>
                      <a:pt x="63025" y="63025"/>
                      <a:pt x="68167" y="58563"/>
                    </a:cubicBezTo>
                    <a:cubicBezTo>
                      <a:pt x="73308" y="54100"/>
                      <a:pt x="75879" y="48323"/>
                      <a:pt x="75879" y="41247"/>
                    </a:cubicBezTo>
                    <a:cubicBezTo>
                      <a:pt x="75879" y="33376"/>
                      <a:pt x="73308" y="27599"/>
                      <a:pt x="68167" y="23931"/>
                    </a:cubicBezTo>
                    <a:cubicBezTo>
                      <a:pt x="63025" y="20262"/>
                      <a:pt x="55992" y="18428"/>
                      <a:pt x="47038" y="18428"/>
                    </a:cubicBezTo>
                    <a:lnTo>
                      <a:pt x="21808" y="18428"/>
                    </a:lnTo>
                    <a:lnTo>
                      <a:pt x="21808" y="65278"/>
                    </a:lnTo>
                    <a:lnTo>
                      <a:pt x="47644" y="65278"/>
                    </a:lnTo>
                    <a:close/>
                    <a:moveTo>
                      <a:pt x="51255" y="128534"/>
                    </a:moveTo>
                    <a:cubicBezTo>
                      <a:pt x="60599" y="128534"/>
                      <a:pt x="68008" y="126628"/>
                      <a:pt x="73481" y="122830"/>
                    </a:cubicBezTo>
                    <a:cubicBezTo>
                      <a:pt x="78955" y="119032"/>
                      <a:pt x="81684" y="113327"/>
                      <a:pt x="81684" y="105716"/>
                    </a:cubicBezTo>
                    <a:cubicBezTo>
                      <a:pt x="81684" y="98249"/>
                      <a:pt x="78912" y="92429"/>
                      <a:pt x="73380" y="88299"/>
                    </a:cubicBezTo>
                    <a:cubicBezTo>
                      <a:pt x="67834" y="84168"/>
                      <a:pt x="60527" y="82089"/>
                      <a:pt x="51457" y="82089"/>
                    </a:cubicBezTo>
                    <a:lnTo>
                      <a:pt x="21822" y="82089"/>
                    </a:lnTo>
                    <a:lnTo>
                      <a:pt x="21822" y="128534"/>
                    </a:lnTo>
                    <a:lnTo>
                      <a:pt x="51255" y="12853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27" name="Forma libre: forma 126">
                <a:extLst>
                  <a:ext uri="{FF2B5EF4-FFF2-40B4-BE49-F238E27FC236}">
                    <a16:creationId xmlns:a16="http://schemas.microsoft.com/office/drawing/2014/main" id="{29A5E5C6-C014-2881-CBC7-6254BC76439C}"/>
                  </a:ext>
                </a:extLst>
              </p:cNvPr>
              <p:cNvSpPr/>
              <p:nvPr/>
            </p:nvSpPr>
            <p:spPr>
              <a:xfrm>
                <a:off x="-4776377" y="-2001085"/>
                <a:ext cx="115709" cy="153345"/>
              </a:xfrm>
              <a:custGeom>
                <a:avLst/>
                <a:gdLst>
                  <a:gd name="connsiteX0" fmla="*/ 26227 w 115709"/>
                  <a:gd name="connsiteY0" fmla="*/ 144536 h 153345"/>
                  <a:gd name="connsiteX1" fmla="*/ 0 w 115709"/>
                  <a:gd name="connsiteY1" fmla="*/ 118512 h 153345"/>
                  <a:gd name="connsiteX2" fmla="*/ 16420 w 115709"/>
                  <a:gd name="connsiteY2" fmla="*/ 105904 h 153345"/>
                  <a:gd name="connsiteX3" fmla="*/ 37636 w 115709"/>
                  <a:gd name="connsiteY3" fmla="*/ 125516 h 153345"/>
                  <a:gd name="connsiteX4" fmla="*/ 63661 w 115709"/>
                  <a:gd name="connsiteY4" fmla="*/ 132131 h 153345"/>
                  <a:gd name="connsiteX5" fmla="*/ 85281 w 115709"/>
                  <a:gd name="connsiteY5" fmla="*/ 126830 h 153345"/>
                  <a:gd name="connsiteX6" fmla="*/ 93686 w 115709"/>
                  <a:gd name="connsiteY6" fmla="*/ 113919 h 153345"/>
                  <a:gd name="connsiteX7" fmla="*/ 89281 w 115709"/>
                  <a:gd name="connsiteY7" fmla="*/ 103810 h 153345"/>
                  <a:gd name="connsiteX8" fmla="*/ 78276 w 115709"/>
                  <a:gd name="connsiteY8" fmla="*/ 96906 h 153345"/>
                  <a:gd name="connsiteX9" fmla="*/ 59862 w 115709"/>
                  <a:gd name="connsiteY9" fmla="*/ 90104 h 153345"/>
                  <a:gd name="connsiteX10" fmla="*/ 33029 w 115709"/>
                  <a:gd name="connsiteY10" fmla="*/ 79590 h 153345"/>
                  <a:gd name="connsiteX11" fmla="*/ 15106 w 115709"/>
                  <a:gd name="connsiteY11" fmla="*/ 65278 h 153345"/>
                  <a:gd name="connsiteX12" fmla="*/ 7597 w 115709"/>
                  <a:gd name="connsiteY12" fmla="*/ 41853 h 153345"/>
                  <a:gd name="connsiteX13" fmla="*/ 14399 w 115709"/>
                  <a:gd name="connsiteY13" fmla="*/ 19728 h 153345"/>
                  <a:gd name="connsiteX14" fmla="*/ 33015 w 115709"/>
                  <a:gd name="connsiteY14" fmla="*/ 5112 h 153345"/>
                  <a:gd name="connsiteX15" fmla="*/ 59241 w 115709"/>
                  <a:gd name="connsiteY15" fmla="*/ 0 h 153345"/>
                  <a:gd name="connsiteX16" fmla="*/ 93382 w 115709"/>
                  <a:gd name="connsiteY16" fmla="*/ 9705 h 153345"/>
                  <a:gd name="connsiteX17" fmla="*/ 114901 w 115709"/>
                  <a:gd name="connsiteY17" fmla="*/ 36640 h 153345"/>
                  <a:gd name="connsiteX18" fmla="*/ 96675 w 115709"/>
                  <a:gd name="connsiteY18" fmla="*/ 46446 h 153345"/>
                  <a:gd name="connsiteX19" fmla="*/ 81453 w 115709"/>
                  <a:gd name="connsiteY19" fmla="*/ 27830 h 153345"/>
                  <a:gd name="connsiteX20" fmla="*/ 58028 w 115709"/>
                  <a:gd name="connsiteY20" fmla="*/ 21215 h 153345"/>
                  <a:gd name="connsiteX21" fmla="*/ 37304 w 115709"/>
                  <a:gd name="connsiteY21" fmla="*/ 27122 h 153345"/>
                  <a:gd name="connsiteX22" fmla="*/ 29202 w 115709"/>
                  <a:gd name="connsiteY22" fmla="*/ 41839 h 153345"/>
                  <a:gd name="connsiteX23" fmla="*/ 34112 w 115709"/>
                  <a:gd name="connsiteY23" fmla="*/ 53956 h 153345"/>
                  <a:gd name="connsiteX24" fmla="*/ 46431 w 115709"/>
                  <a:gd name="connsiteY24" fmla="*/ 62058 h 153345"/>
                  <a:gd name="connsiteX25" fmla="*/ 66650 w 115709"/>
                  <a:gd name="connsiteY25" fmla="*/ 69466 h 153345"/>
                  <a:gd name="connsiteX26" fmla="*/ 92184 w 115709"/>
                  <a:gd name="connsiteY26" fmla="*/ 79171 h 153345"/>
                  <a:gd name="connsiteX27" fmla="*/ 108807 w 115709"/>
                  <a:gd name="connsiteY27" fmla="*/ 91779 h 153345"/>
                  <a:gd name="connsiteX28" fmla="*/ 115710 w 115709"/>
                  <a:gd name="connsiteY28" fmla="*/ 112302 h 153345"/>
                  <a:gd name="connsiteX29" fmla="*/ 108200 w 115709"/>
                  <a:gd name="connsiteY29" fmla="*/ 134225 h 153345"/>
                  <a:gd name="connsiteX30" fmla="*/ 88284 w 115709"/>
                  <a:gd name="connsiteY30" fmla="*/ 148436 h 153345"/>
                  <a:gd name="connsiteX31" fmla="*/ 61653 w 115709"/>
                  <a:gd name="connsiteY31" fmla="*/ 153346 h 153345"/>
                  <a:gd name="connsiteX32" fmla="*/ 26227 w 115709"/>
                  <a:gd name="connsiteY32" fmla="*/ 144536 h 15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5709" h="153345">
                    <a:moveTo>
                      <a:pt x="26227" y="144536"/>
                    </a:moveTo>
                    <a:cubicBezTo>
                      <a:pt x="15280" y="138658"/>
                      <a:pt x="6542" y="129993"/>
                      <a:pt x="0" y="118512"/>
                    </a:cubicBezTo>
                    <a:lnTo>
                      <a:pt x="16420" y="105904"/>
                    </a:lnTo>
                    <a:cubicBezTo>
                      <a:pt x="22429" y="114583"/>
                      <a:pt x="29505" y="121126"/>
                      <a:pt x="37636" y="125516"/>
                    </a:cubicBezTo>
                    <a:cubicBezTo>
                      <a:pt x="45781" y="129921"/>
                      <a:pt x="54447" y="132131"/>
                      <a:pt x="63661" y="132131"/>
                    </a:cubicBezTo>
                    <a:cubicBezTo>
                      <a:pt x="72470" y="132131"/>
                      <a:pt x="79677" y="130369"/>
                      <a:pt x="85281" y="126830"/>
                    </a:cubicBezTo>
                    <a:cubicBezTo>
                      <a:pt x="90884" y="123292"/>
                      <a:pt x="93686" y="118988"/>
                      <a:pt x="93686" y="113919"/>
                    </a:cubicBezTo>
                    <a:cubicBezTo>
                      <a:pt x="93686" y="109919"/>
                      <a:pt x="92213" y="106539"/>
                      <a:pt x="89281" y="103810"/>
                    </a:cubicBezTo>
                    <a:cubicBezTo>
                      <a:pt x="86349" y="101080"/>
                      <a:pt x="82681" y="98769"/>
                      <a:pt x="78276" y="96906"/>
                    </a:cubicBezTo>
                    <a:cubicBezTo>
                      <a:pt x="73871" y="95043"/>
                      <a:pt x="67733" y="92776"/>
                      <a:pt x="59862" y="90104"/>
                    </a:cubicBezTo>
                    <a:cubicBezTo>
                      <a:pt x="48915" y="86494"/>
                      <a:pt x="39976" y="82999"/>
                      <a:pt x="33029" y="79590"/>
                    </a:cubicBezTo>
                    <a:cubicBezTo>
                      <a:pt x="26082" y="76182"/>
                      <a:pt x="20118" y="71416"/>
                      <a:pt x="15106" y="65278"/>
                    </a:cubicBezTo>
                    <a:cubicBezTo>
                      <a:pt x="10095" y="59140"/>
                      <a:pt x="7597" y="51327"/>
                      <a:pt x="7597" y="41853"/>
                    </a:cubicBezTo>
                    <a:cubicBezTo>
                      <a:pt x="7597" y="33448"/>
                      <a:pt x="9864" y="26068"/>
                      <a:pt x="14399" y="19728"/>
                    </a:cubicBezTo>
                    <a:cubicBezTo>
                      <a:pt x="18934" y="13388"/>
                      <a:pt x="25144" y="8521"/>
                      <a:pt x="33015" y="5112"/>
                    </a:cubicBezTo>
                    <a:cubicBezTo>
                      <a:pt x="40886" y="1704"/>
                      <a:pt x="49637" y="0"/>
                      <a:pt x="59241" y="0"/>
                    </a:cubicBezTo>
                    <a:cubicBezTo>
                      <a:pt x="72456" y="0"/>
                      <a:pt x="83836" y="3235"/>
                      <a:pt x="93382" y="9705"/>
                    </a:cubicBezTo>
                    <a:cubicBezTo>
                      <a:pt x="102929" y="16175"/>
                      <a:pt x="110106" y="25158"/>
                      <a:pt x="114901" y="36640"/>
                    </a:cubicBezTo>
                    <a:lnTo>
                      <a:pt x="96675" y="46446"/>
                    </a:lnTo>
                    <a:cubicBezTo>
                      <a:pt x="93209" y="38430"/>
                      <a:pt x="88126" y="32235"/>
                      <a:pt x="81453" y="27830"/>
                    </a:cubicBezTo>
                    <a:cubicBezTo>
                      <a:pt x="74781" y="23425"/>
                      <a:pt x="66968" y="21215"/>
                      <a:pt x="58028" y="21215"/>
                    </a:cubicBezTo>
                    <a:cubicBezTo>
                      <a:pt x="49623" y="21215"/>
                      <a:pt x="42705" y="23194"/>
                      <a:pt x="37304" y="27122"/>
                    </a:cubicBezTo>
                    <a:cubicBezTo>
                      <a:pt x="31903" y="31065"/>
                      <a:pt x="29202" y="35961"/>
                      <a:pt x="29202" y="41839"/>
                    </a:cubicBezTo>
                    <a:cubicBezTo>
                      <a:pt x="29202" y="46648"/>
                      <a:pt x="30834" y="50677"/>
                      <a:pt x="34112" y="53956"/>
                    </a:cubicBezTo>
                    <a:cubicBezTo>
                      <a:pt x="37376" y="57234"/>
                      <a:pt x="41492" y="59935"/>
                      <a:pt x="46431" y="62058"/>
                    </a:cubicBezTo>
                    <a:cubicBezTo>
                      <a:pt x="51371" y="64195"/>
                      <a:pt x="58115" y="66665"/>
                      <a:pt x="66650" y="69466"/>
                    </a:cubicBezTo>
                    <a:cubicBezTo>
                      <a:pt x="77193" y="72932"/>
                      <a:pt x="85699" y="76167"/>
                      <a:pt x="92184" y="79171"/>
                    </a:cubicBezTo>
                    <a:cubicBezTo>
                      <a:pt x="98654" y="82175"/>
                      <a:pt x="104199" y="86378"/>
                      <a:pt x="108807" y="91779"/>
                    </a:cubicBezTo>
                    <a:cubicBezTo>
                      <a:pt x="113414" y="97181"/>
                      <a:pt x="115710" y="104026"/>
                      <a:pt x="115710" y="112302"/>
                    </a:cubicBezTo>
                    <a:cubicBezTo>
                      <a:pt x="115710" y="120707"/>
                      <a:pt x="113211" y="128015"/>
                      <a:pt x="108200" y="134225"/>
                    </a:cubicBezTo>
                    <a:cubicBezTo>
                      <a:pt x="103189" y="140435"/>
                      <a:pt x="96560" y="145172"/>
                      <a:pt x="88284" y="148436"/>
                    </a:cubicBezTo>
                    <a:cubicBezTo>
                      <a:pt x="80009" y="151700"/>
                      <a:pt x="71127" y="153346"/>
                      <a:pt x="61653" y="153346"/>
                    </a:cubicBezTo>
                    <a:cubicBezTo>
                      <a:pt x="48987" y="153346"/>
                      <a:pt x="37174" y="150400"/>
                      <a:pt x="26227" y="14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28" name="Forma libre: forma 127">
                <a:extLst>
                  <a:ext uri="{FF2B5EF4-FFF2-40B4-BE49-F238E27FC236}">
                    <a16:creationId xmlns:a16="http://schemas.microsoft.com/office/drawing/2014/main" id="{FF1BF3BE-D808-764A-31E0-6A6F28E52953}"/>
                  </a:ext>
                </a:extLst>
              </p:cNvPr>
              <p:cNvSpPr/>
              <p:nvPr/>
            </p:nvSpPr>
            <p:spPr>
              <a:xfrm>
                <a:off x="-4648448" y="-2001085"/>
                <a:ext cx="115709" cy="153345"/>
              </a:xfrm>
              <a:custGeom>
                <a:avLst/>
                <a:gdLst>
                  <a:gd name="connsiteX0" fmla="*/ 26227 w 115709"/>
                  <a:gd name="connsiteY0" fmla="*/ 144536 h 153345"/>
                  <a:gd name="connsiteX1" fmla="*/ 0 w 115709"/>
                  <a:gd name="connsiteY1" fmla="*/ 118512 h 153345"/>
                  <a:gd name="connsiteX2" fmla="*/ 16420 w 115709"/>
                  <a:gd name="connsiteY2" fmla="*/ 105904 h 153345"/>
                  <a:gd name="connsiteX3" fmla="*/ 37636 w 115709"/>
                  <a:gd name="connsiteY3" fmla="*/ 125516 h 153345"/>
                  <a:gd name="connsiteX4" fmla="*/ 63660 w 115709"/>
                  <a:gd name="connsiteY4" fmla="*/ 132131 h 153345"/>
                  <a:gd name="connsiteX5" fmla="*/ 85280 w 115709"/>
                  <a:gd name="connsiteY5" fmla="*/ 126830 h 153345"/>
                  <a:gd name="connsiteX6" fmla="*/ 93686 w 115709"/>
                  <a:gd name="connsiteY6" fmla="*/ 113919 h 153345"/>
                  <a:gd name="connsiteX7" fmla="*/ 89281 w 115709"/>
                  <a:gd name="connsiteY7" fmla="*/ 103810 h 153345"/>
                  <a:gd name="connsiteX8" fmla="*/ 78276 w 115709"/>
                  <a:gd name="connsiteY8" fmla="*/ 96906 h 153345"/>
                  <a:gd name="connsiteX9" fmla="*/ 59862 w 115709"/>
                  <a:gd name="connsiteY9" fmla="*/ 90104 h 153345"/>
                  <a:gd name="connsiteX10" fmla="*/ 33029 w 115709"/>
                  <a:gd name="connsiteY10" fmla="*/ 79590 h 153345"/>
                  <a:gd name="connsiteX11" fmla="*/ 15106 w 115709"/>
                  <a:gd name="connsiteY11" fmla="*/ 65278 h 153345"/>
                  <a:gd name="connsiteX12" fmla="*/ 7597 w 115709"/>
                  <a:gd name="connsiteY12" fmla="*/ 41853 h 153345"/>
                  <a:gd name="connsiteX13" fmla="*/ 14399 w 115709"/>
                  <a:gd name="connsiteY13" fmla="*/ 19728 h 153345"/>
                  <a:gd name="connsiteX14" fmla="*/ 33014 w 115709"/>
                  <a:gd name="connsiteY14" fmla="*/ 5112 h 153345"/>
                  <a:gd name="connsiteX15" fmla="*/ 59241 w 115709"/>
                  <a:gd name="connsiteY15" fmla="*/ 0 h 153345"/>
                  <a:gd name="connsiteX16" fmla="*/ 93382 w 115709"/>
                  <a:gd name="connsiteY16" fmla="*/ 9705 h 153345"/>
                  <a:gd name="connsiteX17" fmla="*/ 114901 w 115709"/>
                  <a:gd name="connsiteY17" fmla="*/ 36640 h 153345"/>
                  <a:gd name="connsiteX18" fmla="*/ 96675 w 115709"/>
                  <a:gd name="connsiteY18" fmla="*/ 46446 h 153345"/>
                  <a:gd name="connsiteX19" fmla="*/ 81453 w 115709"/>
                  <a:gd name="connsiteY19" fmla="*/ 27830 h 153345"/>
                  <a:gd name="connsiteX20" fmla="*/ 58028 w 115709"/>
                  <a:gd name="connsiteY20" fmla="*/ 21215 h 153345"/>
                  <a:gd name="connsiteX21" fmla="*/ 37304 w 115709"/>
                  <a:gd name="connsiteY21" fmla="*/ 27122 h 153345"/>
                  <a:gd name="connsiteX22" fmla="*/ 29202 w 115709"/>
                  <a:gd name="connsiteY22" fmla="*/ 41839 h 153345"/>
                  <a:gd name="connsiteX23" fmla="*/ 34112 w 115709"/>
                  <a:gd name="connsiteY23" fmla="*/ 53956 h 153345"/>
                  <a:gd name="connsiteX24" fmla="*/ 46431 w 115709"/>
                  <a:gd name="connsiteY24" fmla="*/ 62058 h 153345"/>
                  <a:gd name="connsiteX25" fmla="*/ 66650 w 115709"/>
                  <a:gd name="connsiteY25" fmla="*/ 69466 h 153345"/>
                  <a:gd name="connsiteX26" fmla="*/ 92184 w 115709"/>
                  <a:gd name="connsiteY26" fmla="*/ 79171 h 153345"/>
                  <a:gd name="connsiteX27" fmla="*/ 108806 w 115709"/>
                  <a:gd name="connsiteY27" fmla="*/ 91779 h 153345"/>
                  <a:gd name="connsiteX28" fmla="*/ 115710 w 115709"/>
                  <a:gd name="connsiteY28" fmla="*/ 112302 h 153345"/>
                  <a:gd name="connsiteX29" fmla="*/ 108200 w 115709"/>
                  <a:gd name="connsiteY29" fmla="*/ 134225 h 153345"/>
                  <a:gd name="connsiteX30" fmla="*/ 88284 w 115709"/>
                  <a:gd name="connsiteY30" fmla="*/ 148436 h 153345"/>
                  <a:gd name="connsiteX31" fmla="*/ 61653 w 115709"/>
                  <a:gd name="connsiteY31" fmla="*/ 153346 h 153345"/>
                  <a:gd name="connsiteX32" fmla="*/ 26227 w 115709"/>
                  <a:gd name="connsiteY32" fmla="*/ 144536 h 15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5709" h="153345">
                    <a:moveTo>
                      <a:pt x="26227" y="144536"/>
                    </a:moveTo>
                    <a:cubicBezTo>
                      <a:pt x="15279" y="138658"/>
                      <a:pt x="6542" y="129993"/>
                      <a:pt x="0" y="118512"/>
                    </a:cubicBezTo>
                    <a:lnTo>
                      <a:pt x="16420" y="105904"/>
                    </a:lnTo>
                    <a:cubicBezTo>
                      <a:pt x="22429" y="114583"/>
                      <a:pt x="29505" y="121126"/>
                      <a:pt x="37636" y="125516"/>
                    </a:cubicBezTo>
                    <a:cubicBezTo>
                      <a:pt x="45781" y="129921"/>
                      <a:pt x="54447" y="132131"/>
                      <a:pt x="63660" y="132131"/>
                    </a:cubicBezTo>
                    <a:cubicBezTo>
                      <a:pt x="72470" y="132131"/>
                      <a:pt x="79677" y="130369"/>
                      <a:pt x="85280" y="126830"/>
                    </a:cubicBezTo>
                    <a:cubicBezTo>
                      <a:pt x="90884" y="123292"/>
                      <a:pt x="93686" y="118988"/>
                      <a:pt x="93686" y="113919"/>
                    </a:cubicBezTo>
                    <a:cubicBezTo>
                      <a:pt x="93686" y="109919"/>
                      <a:pt x="92212" y="106539"/>
                      <a:pt x="89281" y="103810"/>
                    </a:cubicBezTo>
                    <a:cubicBezTo>
                      <a:pt x="86349" y="101080"/>
                      <a:pt x="82681" y="98769"/>
                      <a:pt x="78276" y="96906"/>
                    </a:cubicBezTo>
                    <a:cubicBezTo>
                      <a:pt x="73871" y="95043"/>
                      <a:pt x="67733" y="92776"/>
                      <a:pt x="59862" y="90104"/>
                    </a:cubicBezTo>
                    <a:cubicBezTo>
                      <a:pt x="48915" y="86494"/>
                      <a:pt x="39976" y="82999"/>
                      <a:pt x="33029" y="79590"/>
                    </a:cubicBezTo>
                    <a:cubicBezTo>
                      <a:pt x="26082" y="76182"/>
                      <a:pt x="20118" y="71416"/>
                      <a:pt x="15106" y="65278"/>
                    </a:cubicBezTo>
                    <a:cubicBezTo>
                      <a:pt x="10095" y="59140"/>
                      <a:pt x="7597" y="51327"/>
                      <a:pt x="7597" y="41853"/>
                    </a:cubicBezTo>
                    <a:cubicBezTo>
                      <a:pt x="7597" y="33448"/>
                      <a:pt x="9864" y="26068"/>
                      <a:pt x="14399" y="19728"/>
                    </a:cubicBezTo>
                    <a:cubicBezTo>
                      <a:pt x="18933" y="13388"/>
                      <a:pt x="25144" y="8521"/>
                      <a:pt x="33014" y="5112"/>
                    </a:cubicBezTo>
                    <a:cubicBezTo>
                      <a:pt x="40885" y="1704"/>
                      <a:pt x="49637" y="0"/>
                      <a:pt x="59241" y="0"/>
                    </a:cubicBezTo>
                    <a:cubicBezTo>
                      <a:pt x="72456" y="0"/>
                      <a:pt x="83836" y="3235"/>
                      <a:pt x="93382" y="9705"/>
                    </a:cubicBezTo>
                    <a:cubicBezTo>
                      <a:pt x="102929" y="16175"/>
                      <a:pt x="110106" y="25158"/>
                      <a:pt x="114901" y="36640"/>
                    </a:cubicBezTo>
                    <a:lnTo>
                      <a:pt x="96675" y="46446"/>
                    </a:lnTo>
                    <a:cubicBezTo>
                      <a:pt x="93209" y="38430"/>
                      <a:pt x="88126" y="32235"/>
                      <a:pt x="81453" y="27830"/>
                    </a:cubicBezTo>
                    <a:cubicBezTo>
                      <a:pt x="74781" y="23425"/>
                      <a:pt x="66968" y="21215"/>
                      <a:pt x="58028" y="21215"/>
                    </a:cubicBezTo>
                    <a:cubicBezTo>
                      <a:pt x="49623" y="21215"/>
                      <a:pt x="42705" y="23194"/>
                      <a:pt x="37304" y="27122"/>
                    </a:cubicBezTo>
                    <a:cubicBezTo>
                      <a:pt x="31902" y="31065"/>
                      <a:pt x="29202" y="35961"/>
                      <a:pt x="29202" y="41839"/>
                    </a:cubicBezTo>
                    <a:cubicBezTo>
                      <a:pt x="29202" y="46648"/>
                      <a:pt x="30834" y="50677"/>
                      <a:pt x="34112" y="53956"/>
                    </a:cubicBezTo>
                    <a:cubicBezTo>
                      <a:pt x="37376" y="57234"/>
                      <a:pt x="41492" y="59935"/>
                      <a:pt x="46431" y="62058"/>
                    </a:cubicBezTo>
                    <a:cubicBezTo>
                      <a:pt x="51370" y="64195"/>
                      <a:pt x="58115" y="66665"/>
                      <a:pt x="66650" y="69466"/>
                    </a:cubicBezTo>
                    <a:cubicBezTo>
                      <a:pt x="77193" y="72932"/>
                      <a:pt x="85699" y="76167"/>
                      <a:pt x="92184" y="79171"/>
                    </a:cubicBezTo>
                    <a:cubicBezTo>
                      <a:pt x="98654" y="82175"/>
                      <a:pt x="104199" y="86378"/>
                      <a:pt x="108806" y="91779"/>
                    </a:cubicBezTo>
                    <a:cubicBezTo>
                      <a:pt x="113414" y="97181"/>
                      <a:pt x="115710" y="104026"/>
                      <a:pt x="115710" y="112302"/>
                    </a:cubicBezTo>
                    <a:cubicBezTo>
                      <a:pt x="115710" y="120707"/>
                      <a:pt x="113211" y="128015"/>
                      <a:pt x="108200" y="134225"/>
                    </a:cubicBezTo>
                    <a:cubicBezTo>
                      <a:pt x="103189" y="140435"/>
                      <a:pt x="96560" y="145172"/>
                      <a:pt x="88284" y="148436"/>
                    </a:cubicBezTo>
                    <a:cubicBezTo>
                      <a:pt x="80009" y="151700"/>
                      <a:pt x="71127" y="153346"/>
                      <a:pt x="61653" y="153346"/>
                    </a:cubicBezTo>
                    <a:cubicBezTo>
                      <a:pt x="48987" y="153346"/>
                      <a:pt x="37174" y="150400"/>
                      <a:pt x="26227" y="14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29" name="Forma libre: forma 128">
                <a:extLst>
                  <a:ext uri="{FF2B5EF4-FFF2-40B4-BE49-F238E27FC236}">
                    <a16:creationId xmlns:a16="http://schemas.microsoft.com/office/drawing/2014/main" id="{D7626067-F766-F75D-3568-C05203A6CEE3}"/>
                  </a:ext>
                </a:extLst>
              </p:cNvPr>
              <p:cNvSpPr/>
              <p:nvPr/>
            </p:nvSpPr>
            <p:spPr>
              <a:xfrm>
                <a:off x="-4479072" y="-1916411"/>
                <a:ext cx="70477" cy="16420"/>
              </a:xfrm>
              <a:custGeom>
                <a:avLst/>
                <a:gdLst>
                  <a:gd name="connsiteX0" fmla="*/ 70477 w 70477"/>
                  <a:gd name="connsiteY0" fmla="*/ 16421 h 16420"/>
                  <a:gd name="connsiteX1" fmla="*/ 0 w 70477"/>
                  <a:gd name="connsiteY1" fmla="*/ 16421 h 16420"/>
                  <a:gd name="connsiteX2" fmla="*/ 0 w 70477"/>
                  <a:gd name="connsiteY2" fmla="*/ 0 h 16420"/>
                  <a:gd name="connsiteX3" fmla="*/ 70477 w 70477"/>
                  <a:gd name="connsiteY3" fmla="*/ 0 h 16420"/>
                  <a:gd name="connsiteX4" fmla="*/ 70477 w 70477"/>
                  <a:gd name="connsiteY4" fmla="*/ 16421 h 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77" h="16420">
                    <a:moveTo>
                      <a:pt x="70477" y="16421"/>
                    </a:moveTo>
                    <a:lnTo>
                      <a:pt x="0" y="16421"/>
                    </a:lnTo>
                    <a:lnTo>
                      <a:pt x="0" y="0"/>
                    </a:lnTo>
                    <a:lnTo>
                      <a:pt x="70477" y="0"/>
                    </a:lnTo>
                    <a:lnTo>
                      <a:pt x="70477" y="1642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30" name="Forma libre: forma 129">
                <a:extLst>
                  <a:ext uri="{FF2B5EF4-FFF2-40B4-BE49-F238E27FC236}">
                    <a16:creationId xmlns:a16="http://schemas.microsoft.com/office/drawing/2014/main" id="{F163D31C-BD93-C00C-268D-4F26D7B7399F}"/>
                  </a:ext>
                </a:extLst>
              </p:cNvPr>
              <p:cNvSpPr/>
              <p:nvPr/>
            </p:nvSpPr>
            <p:spPr>
              <a:xfrm>
                <a:off x="-4347938" y="-1997893"/>
                <a:ext cx="105123" cy="147150"/>
              </a:xfrm>
              <a:custGeom>
                <a:avLst/>
                <a:gdLst>
                  <a:gd name="connsiteX0" fmla="*/ 0 w 105123"/>
                  <a:gd name="connsiteY0" fmla="*/ 0 h 147150"/>
                  <a:gd name="connsiteX1" fmla="*/ 48049 w 105123"/>
                  <a:gd name="connsiteY1" fmla="*/ 0 h 147150"/>
                  <a:gd name="connsiteX2" fmla="*/ 84789 w 105123"/>
                  <a:gd name="connsiteY2" fmla="*/ 10615 h 147150"/>
                  <a:gd name="connsiteX3" fmla="*/ 98509 w 105123"/>
                  <a:gd name="connsiteY3" fmla="*/ 39239 h 147150"/>
                  <a:gd name="connsiteX4" fmla="*/ 91505 w 105123"/>
                  <a:gd name="connsiteY4" fmla="*/ 59458 h 147150"/>
                  <a:gd name="connsiteX5" fmla="*/ 73684 w 105123"/>
                  <a:gd name="connsiteY5" fmla="*/ 71676 h 147150"/>
                  <a:gd name="connsiteX6" fmla="*/ 73684 w 105123"/>
                  <a:gd name="connsiteY6" fmla="*/ 73077 h 147150"/>
                  <a:gd name="connsiteX7" fmla="*/ 96314 w 105123"/>
                  <a:gd name="connsiteY7" fmla="*/ 84992 h 147150"/>
                  <a:gd name="connsiteX8" fmla="*/ 105124 w 105123"/>
                  <a:gd name="connsiteY8" fmla="*/ 107911 h 147150"/>
                  <a:gd name="connsiteX9" fmla="*/ 91505 w 105123"/>
                  <a:gd name="connsiteY9" fmla="*/ 136535 h 147150"/>
                  <a:gd name="connsiteX10" fmla="*/ 54071 w 105123"/>
                  <a:gd name="connsiteY10" fmla="*/ 147150 h 147150"/>
                  <a:gd name="connsiteX11" fmla="*/ 14 w 105123"/>
                  <a:gd name="connsiteY11" fmla="*/ 147150 h 147150"/>
                  <a:gd name="connsiteX12" fmla="*/ 14 w 105123"/>
                  <a:gd name="connsiteY12" fmla="*/ 0 h 147150"/>
                  <a:gd name="connsiteX13" fmla="*/ 47659 w 105123"/>
                  <a:gd name="connsiteY13" fmla="*/ 65264 h 147150"/>
                  <a:gd name="connsiteX14" fmla="*/ 68181 w 105123"/>
                  <a:gd name="connsiteY14" fmla="*/ 58563 h 147150"/>
                  <a:gd name="connsiteX15" fmla="*/ 75893 w 105123"/>
                  <a:gd name="connsiteY15" fmla="*/ 41247 h 147150"/>
                  <a:gd name="connsiteX16" fmla="*/ 68181 w 105123"/>
                  <a:gd name="connsiteY16" fmla="*/ 23931 h 147150"/>
                  <a:gd name="connsiteX17" fmla="*/ 47067 w 105123"/>
                  <a:gd name="connsiteY17" fmla="*/ 18428 h 147150"/>
                  <a:gd name="connsiteX18" fmla="*/ 21837 w 105123"/>
                  <a:gd name="connsiteY18" fmla="*/ 18428 h 147150"/>
                  <a:gd name="connsiteX19" fmla="*/ 21837 w 105123"/>
                  <a:gd name="connsiteY19" fmla="*/ 65278 h 147150"/>
                  <a:gd name="connsiteX20" fmla="*/ 47659 w 105123"/>
                  <a:gd name="connsiteY20" fmla="*/ 65278 h 147150"/>
                  <a:gd name="connsiteX21" fmla="*/ 51255 w 105123"/>
                  <a:gd name="connsiteY21" fmla="*/ 128534 h 147150"/>
                  <a:gd name="connsiteX22" fmla="*/ 73481 w 105123"/>
                  <a:gd name="connsiteY22" fmla="*/ 122830 h 147150"/>
                  <a:gd name="connsiteX23" fmla="*/ 81684 w 105123"/>
                  <a:gd name="connsiteY23" fmla="*/ 105716 h 147150"/>
                  <a:gd name="connsiteX24" fmla="*/ 73380 w 105123"/>
                  <a:gd name="connsiteY24" fmla="*/ 88299 h 147150"/>
                  <a:gd name="connsiteX25" fmla="*/ 51457 w 105123"/>
                  <a:gd name="connsiteY25" fmla="*/ 82089 h 147150"/>
                  <a:gd name="connsiteX26" fmla="*/ 21822 w 105123"/>
                  <a:gd name="connsiteY26" fmla="*/ 82089 h 147150"/>
                  <a:gd name="connsiteX27" fmla="*/ 21822 w 105123"/>
                  <a:gd name="connsiteY27" fmla="*/ 128534 h 147150"/>
                  <a:gd name="connsiteX28" fmla="*/ 51255 w 105123"/>
                  <a:gd name="connsiteY28" fmla="*/ 128534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5123" h="147150">
                    <a:moveTo>
                      <a:pt x="0" y="0"/>
                    </a:moveTo>
                    <a:lnTo>
                      <a:pt x="48049" y="0"/>
                    </a:lnTo>
                    <a:cubicBezTo>
                      <a:pt x="63401" y="0"/>
                      <a:pt x="75648" y="3538"/>
                      <a:pt x="84789" y="10615"/>
                    </a:cubicBezTo>
                    <a:cubicBezTo>
                      <a:pt x="93931" y="17692"/>
                      <a:pt x="98509" y="27238"/>
                      <a:pt x="98509" y="39239"/>
                    </a:cubicBezTo>
                    <a:cubicBezTo>
                      <a:pt x="98509" y="46980"/>
                      <a:pt x="96170" y="53725"/>
                      <a:pt x="91505" y="59458"/>
                    </a:cubicBezTo>
                    <a:cubicBezTo>
                      <a:pt x="86826" y="65192"/>
                      <a:pt x="80890" y="69264"/>
                      <a:pt x="73684" y="71676"/>
                    </a:cubicBezTo>
                    <a:lnTo>
                      <a:pt x="73684" y="73077"/>
                    </a:lnTo>
                    <a:cubicBezTo>
                      <a:pt x="82898" y="75214"/>
                      <a:pt x="90436" y="79186"/>
                      <a:pt x="96314" y="84992"/>
                    </a:cubicBezTo>
                    <a:cubicBezTo>
                      <a:pt x="102192" y="90797"/>
                      <a:pt x="105124" y="98437"/>
                      <a:pt x="105124" y="107911"/>
                    </a:cubicBezTo>
                    <a:cubicBezTo>
                      <a:pt x="105124" y="119927"/>
                      <a:pt x="100589" y="129473"/>
                      <a:pt x="91505" y="136535"/>
                    </a:cubicBezTo>
                    <a:cubicBezTo>
                      <a:pt x="82421" y="143612"/>
                      <a:pt x="69943" y="147150"/>
                      <a:pt x="54071" y="147150"/>
                    </a:cubicBezTo>
                    <a:lnTo>
                      <a:pt x="14" y="147150"/>
                    </a:lnTo>
                    <a:lnTo>
                      <a:pt x="14" y="0"/>
                    </a:lnTo>
                    <a:close/>
                    <a:moveTo>
                      <a:pt x="47659" y="65264"/>
                    </a:moveTo>
                    <a:cubicBezTo>
                      <a:pt x="56194" y="65264"/>
                      <a:pt x="63040" y="63025"/>
                      <a:pt x="68181" y="58563"/>
                    </a:cubicBezTo>
                    <a:cubicBezTo>
                      <a:pt x="73322" y="54100"/>
                      <a:pt x="75893" y="48323"/>
                      <a:pt x="75893" y="41247"/>
                    </a:cubicBezTo>
                    <a:cubicBezTo>
                      <a:pt x="75893" y="33376"/>
                      <a:pt x="73322" y="27599"/>
                      <a:pt x="68181" y="23931"/>
                    </a:cubicBezTo>
                    <a:cubicBezTo>
                      <a:pt x="63040" y="20262"/>
                      <a:pt x="56006" y="18428"/>
                      <a:pt x="47067" y="18428"/>
                    </a:cubicBezTo>
                    <a:lnTo>
                      <a:pt x="21837" y="18428"/>
                    </a:lnTo>
                    <a:lnTo>
                      <a:pt x="21837" y="65278"/>
                    </a:lnTo>
                    <a:lnTo>
                      <a:pt x="47659" y="65278"/>
                    </a:lnTo>
                    <a:close/>
                    <a:moveTo>
                      <a:pt x="51255" y="128534"/>
                    </a:moveTo>
                    <a:cubicBezTo>
                      <a:pt x="60599" y="128534"/>
                      <a:pt x="68008" y="126628"/>
                      <a:pt x="73481" y="122830"/>
                    </a:cubicBezTo>
                    <a:cubicBezTo>
                      <a:pt x="78955" y="119032"/>
                      <a:pt x="81684" y="113327"/>
                      <a:pt x="81684" y="105716"/>
                    </a:cubicBezTo>
                    <a:cubicBezTo>
                      <a:pt x="81684" y="98249"/>
                      <a:pt x="78912" y="92429"/>
                      <a:pt x="73380" y="88299"/>
                    </a:cubicBezTo>
                    <a:cubicBezTo>
                      <a:pt x="67834" y="84168"/>
                      <a:pt x="60527" y="82089"/>
                      <a:pt x="51457" y="82089"/>
                    </a:cubicBezTo>
                    <a:lnTo>
                      <a:pt x="21822" y="82089"/>
                    </a:lnTo>
                    <a:lnTo>
                      <a:pt x="21822" y="128534"/>
                    </a:lnTo>
                    <a:lnTo>
                      <a:pt x="51255" y="12853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31" name="Forma libre: forma 130">
                <a:extLst>
                  <a:ext uri="{FF2B5EF4-FFF2-40B4-BE49-F238E27FC236}">
                    <a16:creationId xmlns:a16="http://schemas.microsoft.com/office/drawing/2014/main" id="{75D4AFD0-709F-D6A1-D199-9EA5DC017A74}"/>
                  </a:ext>
                </a:extLst>
              </p:cNvPr>
              <p:cNvSpPr/>
              <p:nvPr/>
            </p:nvSpPr>
            <p:spPr>
              <a:xfrm>
                <a:off x="-4230177" y="-2000695"/>
                <a:ext cx="104705" cy="149952"/>
              </a:xfrm>
              <a:custGeom>
                <a:avLst/>
                <a:gdLst>
                  <a:gd name="connsiteX0" fmla="*/ 29 w 104705"/>
                  <a:gd name="connsiteY0" fmla="*/ 131336 h 149952"/>
                  <a:gd name="connsiteX1" fmla="*/ 34459 w 104705"/>
                  <a:gd name="connsiteY1" fmla="*/ 105109 h 149952"/>
                  <a:gd name="connsiteX2" fmla="*/ 66593 w 104705"/>
                  <a:gd name="connsiteY2" fmla="*/ 76586 h 149952"/>
                  <a:gd name="connsiteX3" fmla="*/ 79504 w 104705"/>
                  <a:gd name="connsiteY3" fmla="*/ 48453 h 149952"/>
                  <a:gd name="connsiteX4" fmla="*/ 71994 w 104705"/>
                  <a:gd name="connsiteY4" fmla="*/ 28725 h 149952"/>
                  <a:gd name="connsiteX5" fmla="*/ 51472 w 104705"/>
                  <a:gd name="connsiteY5" fmla="*/ 21215 h 149952"/>
                  <a:gd name="connsiteX6" fmla="*/ 36553 w 104705"/>
                  <a:gd name="connsiteY6" fmla="*/ 24523 h 149952"/>
                  <a:gd name="connsiteX7" fmla="*/ 25837 w 104705"/>
                  <a:gd name="connsiteY7" fmla="*/ 33636 h 149952"/>
                  <a:gd name="connsiteX8" fmla="*/ 21837 w 104705"/>
                  <a:gd name="connsiteY8" fmla="*/ 46446 h 149952"/>
                  <a:gd name="connsiteX9" fmla="*/ 28046 w 104705"/>
                  <a:gd name="connsiteY9" fmla="*/ 67473 h 149952"/>
                  <a:gd name="connsiteX10" fmla="*/ 8824 w 104705"/>
                  <a:gd name="connsiteY10" fmla="*/ 74276 h 149952"/>
                  <a:gd name="connsiteX11" fmla="*/ 2123 w 104705"/>
                  <a:gd name="connsiteY11" fmla="*/ 59862 h 149952"/>
                  <a:gd name="connsiteX12" fmla="*/ 14 w 104705"/>
                  <a:gd name="connsiteY12" fmla="*/ 44843 h 149952"/>
                  <a:gd name="connsiteX13" fmla="*/ 7120 w 104705"/>
                  <a:gd name="connsiteY13" fmla="*/ 21620 h 149952"/>
                  <a:gd name="connsiteX14" fmla="*/ 26039 w 104705"/>
                  <a:gd name="connsiteY14" fmla="*/ 5705 h 149952"/>
                  <a:gd name="connsiteX15" fmla="*/ 51659 w 104705"/>
                  <a:gd name="connsiteY15" fmla="*/ 0 h 149952"/>
                  <a:gd name="connsiteX16" fmla="*/ 77482 w 104705"/>
                  <a:gd name="connsiteY16" fmla="*/ 5705 h 149952"/>
                  <a:gd name="connsiteX17" fmla="*/ 95303 w 104705"/>
                  <a:gd name="connsiteY17" fmla="*/ 21923 h 149952"/>
                  <a:gd name="connsiteX18" fmla="*/ 101715 w 104705"/>
                  <a:gd name="connsiteY18" fmla="*/ 46056 h 149952"/>
                  <a:gd name="connsiteX19" fmla="*/ 86494 w 104705"/>
                  <a:gd name="connsiteY19" fmla="*/ 83894 h 149952"/>
                  <a:gd name="connsiteX20" fmla="*/ 45045 w 104705"/>
                  <a:gd name="connsiteY20" fmla="*/ 122931 h 149952"/>
                  <a:gd name="connsiteX21" fmla="*/ 36640 w 104705"/>
                  <a:gd name="connsiteY21" fmla="*/ 129531 h 149952"/>
                  <a:gd name="connsiteX22" fmla="*/ 36640 w 104705"/>
                  <a:gd name="connsiteY22" fmla="*/ 130730 h 149952"/>
                  <a:gd name="connsiteX23" fmla="*/ 104705 w 104705"/>
                  <a:gd name="connsiteY23" fmla="*/ 130730 h 149952"/>
                  <a:gd name="connsiteX24" fmla="*/ 104705 w 104705"/>
                  <a:gd name="connsiteY24" fmla="*/ 149952 h 149952"/>
                  <a:gd name="connsiteX25" fmla="*/ 0 w 104705"/>
                  <a:gd name="connsiteY25" fmla="*/ 149952 h 149952"/>
                  <a:gd name="connsiteX26" fmla="*/ 0 w 104705"/>
                  <a:gd name="connsiteY26" fmla="*/ 131336 h 1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4705" h="149952">
                    <a:moveTo>
                      <a:pt x="29" y="131336"/>
                    </a:moveTo>
                    <a:lnTo>
                      <a:pt x="34459" y="105109"/>
                    </a:lnTo>
                    <a:cubicBezTo>
                      <a:pt x="47269" y="95361"/>
                      <a:pt x="57985" y="85858"/>
                      <a:pt x="66593" y="76586"/>
                    </a:cubicBezTo>
                    <a:cubicBezTo>
                      <a:pt x="75200" y="67315"/>
                      <a:pt x="79504" y="57942"/>
                      <a:pt x="79504" y="48453"/>
                    </a:cubicBezTo>
                    <a:cubicBezTo>
                      <a:pt x="79504" y="40308"/>
                      <a:pt x="77005" y="33737"/>
                      <a:pt x="71994" y="28725"/>
                    </a:cubicBezTo>
                    <a:cubicBezTo>
                      <a:pt x="66983" y="23728"/>
                      <a:pt x="60151" y="21215"/>
                      <a:pt x="51472" y="21215"/>
                    </a:cubicBezTo>
                    <a:cubicBezTo>
                      <a:pt x="45998" y="21215"/>
                      <a:pt x="41030" y="22313"/>
                      <a:pt x="36553" y="24523"/>
                    </a:cubicBezTo>
                    <a:cubicBezTo>
                      <a:pt x="32076" y="26732"/>
                      <a:pt x="28509" y="29765"/>
                      <a:pt x="25837" y="33636"/>
                    </a:cubicBezTo>
                    <a:cubicBezTo>
                      <a:pt x="23165" y="37506"/>
                      <a:pt x="21837" y="41781"/>
                      <a:pt x="21837" y="46446"/>
                    </a:cubicBezTo>
                    <a:cubicBezTo>
                      <a:pt x="21837" y="53782"/>
                      <a:pt x="23902" y="60801"/>
                      <a:pt x="28046" y="67473"/>
                    </a:cubicBezTo>
                    <a:lnTo>
                      <a:pt x="8824" y="74276"/>
                    </a:lnTo>
                    <a:cubicBezTo>
                      <a:pt x="5748" y="69206"/>
                      <a:pt x="3524" y="64397"/>
                      <a:pt x="2123" y="59862"/>
                    </a:cubicBezTo>
                    <a:cubicBezTo>
                      <a:pt x="722" y="55328"/>
                      <a:pt x="14" y="50316"/>
                      <a:pt x="14" y="44843"/>
                    </a:cubicBezTo>
                    <a:cubicBezTo>
                      <a:pt x="14" y="36163"/>
                      <a:pt x="2383" y="28422"/>
                      <a:pt x="7120" y="21620"/>
                    </a:cubicBezTo>
                    <a:cubicBezTo>
                      <a:pt x="11857" y="14818"/>
                      <a:pt x="18168" y="9503"/>
                      <a:pt x="26039" y="5705"/>
                    </a:cubicBezTo>
                    <a:cubicBezTo>
                      <a:pt x="33910" y="1906"/>
                      <a:pt x="42460" y="0"/>
                      <a:pt x="51659" y="0"/>
                    </a:cubicBezTo>
                    <a:cubicBezTo>
                      <a:pt x="61263" y="0"/>
                      <a:pt x="69885" y="1906"/>
                      <a:pt x="77482" y="5705"/>
                    </a:cubicBezTo>
                    <a:cubicBezTo>
                      <a:pt x="85093" y="9503"/>
                      <a:pt x="91028" y="14919"/>
                      <a:pt x="95303" y="21923"/>
                    </a:cubicBezTo>
                    <a:cubicBezTo>
                      <a:pt x="99578" y="28927"/>
                      <a:pt x="101715" y="36972"/>
                      <a:pt x="101715" y="46056"/>
                    </a:cubicBezTo>
                    <a:cubicBezTo>
                      <a:pt x="101715" y="58996"/>
                      <a:pt x="96646" y="71618"/>
                      <a:pt x="86494" y="83894"/>
                    </a:cubicBezTo>
                    <a:cubicBezTo>
                      <a:pt x="76355" y="96170"/>
                      <a:pt x="62534" y="109197"/>
                      <a:pt x="45045" y="122931"/>
                    </a:cubicBezTo>
                    <a:lnTo>
                      <a:pt x="36640" y="129531"/>
                    </a:lnTo>
                    <a:lnTo>
                      <a:pt x="36640" y="130730"/>
                    </a:lnTo>
                    <a:lnTo>
                      <a:pt x="104705" y="130730"/>
                    </a:lnTo>
                    <a:lnTo>
                      <a:pt x="104705" y="149952"/>
                    </a:lnTo>
                    <a:lnTo>
                      <a:pt x="0" y="149952"/>
                    </a:lnTo>
                    <a:lnTo>
                      <a:pt x="0" y="131336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32" name="Forma libre: forma 131">
                <a:extLst>
                  <a:ext uri="{FF2B5EF4-FFF2-40B4-BE49-F238E27FC236}">
                    <a16:creationId xmlns:a16="http://schemas.microsoft.com/office/drawing/2014/main" id="{AA7F6BFA-2E89-8B5E-176B-5C8EFF39291D}"/>
                  </a:ext>
                </a:extLst>
              </p:cNvPr>
              <p:cNvSpPr/>
              <p:nvPr/>
            </p:nvSpPr>
            <p:spPr>
              <a:xfrm>
                <a:off x="-4111593" y="-2000912"/>
                <a:ext cx="131523" cy="153143"/>
              </a:xfrm>
              <a:custGeom>
                <a:avLst/>
                <a:gdLst>
                  <a:gd name="connsiteX0" fmla="*/ 34141 w 131523"/>
                  <a:gd name="connsiteY0" fmla="*/ 143655 h 153143"/>
                  <a:gd name="connsiteX1" fmla="*/ 9113 w 131523"/>
                  <a:gd name="connsiteY1" fmla="*/ 116923 h 153143"/>
                  <a:gd name="connsiteX2" fmla="*/ 0 w 131523"/>
                  <a:gd name="connsiteY2" fmla="*/ 77482 h 153143"/>
                  <a:gd name="connsiteX3" fmla="*/ 8911 w 131523"/>
                  <a:gd name="connsiteY3" fmla="*/ 37939 h 153143"/>
                  <a:gd name="connsiteX4" fmla="*/ 33433 w 131523"/>
                  <a:gd name="connsiteY4" fmla="*/ 10109 h 153143"/>
                  <a:gd name="connsiteX5" fmla="*/ 68470 w 131523"/>
                  <a:gd name="connsiteY5" fmla="*/ 0 h 153143"/>
                  <a:gd name="connsiteX6" fmla="*/ 106409 w 131523"/>
                  <a:gd name="connsiteY6" fmla="*/ 12608 h 153143"/>
                  <a:gd name="connsiteX7" fmla="*/ 129126 w 131523"/>
                  <a:gd name="connsiteY7" fmla="*/ 48251 h 153143"/>
                  <a:gd name="connsiteX8" fmla="*/ 109500 w 131523"/>
                  <a:gd name="connsiteY8" fmla="*/ 55458 h 153143"/>
                  <a:gd name="connsiteX9" fmla="*/ 93989 w 131523"/>
                  <a:gd name="connsiteY9" fmla="*/ 29924 h 153143"/>
                  <a:gd name="connsiteX10" fmla="*/ 68455 w 131523"/>
                  <a:gd name="connsiteY10" fmla="*/ 21215 h 153143"/>
                  <a:gd name="connsiteX11" fmla="*/ 45232 w 131523"/>
                  <a:gd name="connsiteY11" fmla="*/ 28220 h 153143"/>
                  <a:gd name="connsiteX12" fmla="*/ 28407 w 131523"/>
                  <a:gd name="connsiteY12" fmla="*/ 48034 h 153143"/>
                  <a:gd name="connsiteX13" fmla="*/ 22197 w 131523"/>
                  <a:gd name="connsiteY13" fmla="*/ 77467 h 153143"/>
                  <a:gd name="connsiteX14" fmla="*/ 27902 w 131523"/>
                  <a:gd name="connsiteY14" fmla="*/ 104691 h 153143"/>
                  <a:gd name="connsiteX15" fmla="*/ 44626 w 131523"/>
                  <a:gd name="connsiteY15" fmla="*/ 124505 h 153143"/>
                  <a:gd name="connsiteX16" fmla="*/ 71055 w 131523"/>
                  <a:gd name="connsiteY16" fmla="*/ 131914 h 153143"/>
                  <a:gd name="connsiteX17" fmla="*/ 114901 w 131523"/>
                  <a:gd name="connsiteY17" fmla="*/ 103088 h 153143"/>
                  <a:gd name="connsiteX18" fmla="*/ 131524 w 131523"/>
                  <a:gd name="connsiteY18" fmla="*/ 113096 h 153143"/>
                  <a:gd name="connsiteX19" fmla="*/ 106193 w 131523"/>
                  <a:gd name="connsiteY19" fmla="*/ 142832 h 153143"/>
                  <a:gd name="connsiteX20" fmla="*/ 69654 w 131523"/>
                  <a:gd name="connsiteY20" fmla="*/ 153144 h 153143"/>
                  <a:gd name="connsiteX21" fmla="*/ 34141 w 131523"/>
                  <a:gd name="connsiteY21" fmla="*/ 143655 h 1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523" h="153143">
                    <a:moveTo>
                      <a:pt x="34141" y="143655"/>
                    </a:moveTo>
                    <a:cubicBezTo>
                      <a:pt x="23526" y="137315"/>
                      <a:pt x="15193" y="128404"/>
                      <a:pt x="9113" y="116923"/>
                    </a:cubicBezTo>
                    <a:cubicBezTo>
                      <a:pt x="3033" y="105442"/>
                      <a:pt x="0" y="92299"/>
                      <a:pt x="0" y="77482"/>
                    </a:cubicBezTo>
                    <a:cubicBezTo>
                      <a:pt x="0" y="62939"/>
                      <a:pt x="2975" y="49753"/>
                      <a:pt x="8911" y="37939"/>
                    </a:cubicBezTo>
                    <a:cubicBezTo>
                      <a:pt x="14846" y="26126"/>
                      <a:pt x="23021" y="16854"/>
                      <a:pt x="33433" y="10109"/>
                    </a:cubicBezTo>
                    <a:cubicBezTo>
                      <a:pt x="43846" y="3365"/>
                      <a:pt x="55515" y="0"/>
                      <a:pt x="68470" y="0"/>
                    </a:cubicBezTo>
                    <a:cubicBezTo>
                      <a:pt x="83417" y="0"/>
                      <a:pt x="96069" y="4203"/>
                      <a:pt x="106409" y="12608"/>
                    </a:cubicBezTo>
                    <a:cubicBezTo>
                      <a:pt x="116750" y="21013"/>
                      <a:pt x="124332" y="32899"/>
                      <a:pt x="129126" y="48251"/>
                    </a:cubicBezTo>
                    <a:lnTo>
                      <a:pt x="109500" y="55458"/>
                    </a:lnTo>
                    <a:cubicBezTo>
                      <a:pt x="106034" y="44251"/>
                      <a:pt x="100849" y="35730"/>
                      <a:pt x="93989" y="29924"/>
                    </a:cubicBezTo>
                    <a:cubicBezTo>
                      <a:pt x="87114" y="24118"/>
                      <a:pt x="78608" y="21215"/>
                      <a:pt x="68455" y="21215"/>
                    </a:cubicBezTo>
                    <a:cubicBezTo>
                      <a:pt x="60050" y="21215"/>
                      <a:pt x="52309" y="23555"/>
                      <a:pt x="45232" y="28220"/>
                    </a:cubicBezTo>
                    <a:cubicBezTo>
                      <a:pt x="38156" y="32899"/>
                      <a:pt x="32552" y="39499"/>
                      <a:pt x="28407" y="48034"/>
                    </a:cubicBezTo>
                    <a:cubicBezTo>
                      <a:pt x="24263" y="56584"/>
                      <a:pt x="22197" y="66390"/>
                      <a:pt x="22197" y="77467"/>
                    </a:cubicBezTo>
                    <a:cubicBezTo>
                      <a:pt x="22197" y="87346"/>
                      <a:pt x="24104" y="96415"/>
                      <a:pt x="27902" y="104691"/>
                    </a:cubicBezTo>
                    <a:cubicBezTo>
                      <a:pt x="31700" y="112966"/>
                      <a:pt x="37275" y="119580"/>
                      <a:pt x="44626" y="124505"/>
                    </a:cubicBezTo>
                    <a:cubicBezTo>
                      <a:pt x="51963" y="129444"/>
                      <a:pt x="60772" y="131914"/>
                      <a:pt x="71055" y="131914"/>
                    </a:cubicBezTo>
                    <a:cubicBezTo>
                      <a:pt x="90812" y="131914"/>
                      <a:pt x="105427" y="122310"/>
                      <a:pt x="114901" y="103088"/>
                    </a:cubicBezTo>
                    <a:lnTo>
                      <a:pt x="131524" y="113096"/>
                    </a:lnTo>
                    <a:cubicBezTo>
                      <a:pt x="125516" y="126050"/>
                      <a:pt x="117067" y="135958"/>
                      <a:pt x="106193" y="142832"/>
                    </a:cubicBezTo>
                    <a:cubicBezTo>
                      <a:pt x="95318" y="149707"/>
                      <a:pt x="83128" y="153144"/>
                      <a:pt x="69654" y="153144"/>
                    </a:cubicBezTo>
                    <a:cubicBezTo>
                      <a:pt x="56598" y="153173"/>
                      <a:pt x="44756" y="149995"/>
                      <a:pt x="34141" y="143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133" name="Gráfico 32">
              <a:extLst>
                <a:ext uri="{FF2B5EF4-FFF2-40B4-BE49-F238E27FC236}">
                  <a16:creationId xmlns:a16="http://schemas.microsoft.com/office/drawing/2014/main" id="{604FAA02-8BF1-176A-F600-D89431677B05}"/>
                </a:ext>
              </a:extLst>
            </p:cNvPr>
            <p:cNvGrpSpPr/>
            <p:nvPr/>
          </p:nvGrpSpPr>
          <p:grpSpPr>
            <a:xfrm>
              <a:off x="-5416911" y="-2136191"/>
              <a:ext cx="404334" cy="407093"/>
              <a:chOff x="-5416911" y="-2136191"/>
              <a:chExt cx="404334" cy="407093"/>
            </a:xfrm>
          </p:grpSpPr>
          <p:grpSp>
            <p:nvGrpSpPr>
              <p:cNvPr id="134" name="Gráfico 32">
                <a:extLst>
                  <a:ext uri="{FF2B5EF4-FFF2-40B4-BE49-F238E27FC236}">
                    <a16:creationId xmlns:a16="http://schemas.microsoft.com/office/drawing/2014/main" id="{D97D48E0-9A01-8760-D51E-9A95B68B3CFE}"/>
                  </a:ext>
                </a:extLst>
              </p:cNvPr>
              <p:cNvGrpSpPr/>
              <p:nvPr/>
            </p:nvGrpSpPr>
            <p:grpSpPr>
              <a:xfrm>
                <a:off x="-5416911" y="-2136191"/>
                <a:ext cx="404334" cy="407093"/>
                <a:chOff x="-5416911" y="-2136191"/>
                <a:chExt cx="404334" cy="407093"/>
              </a:xfrm>
            </p:grpSpPr>
            <p:sp>
              <p:nvSpPr>
                <p:cNvPr id="135" name="Forma libre: forma 134">
                  <a:extLst>
                    <a:ext uri="{FF2B5EF4-FFF2-40B4-BE49-F238E27FC236}">
                      <a16:creationId xmlns:a16="http://schemas.microsoft.com/office/drawing/2014/main" id="{5C42F70A-6227-1177-54B9-C68E9C1B2ACD}"/>
                    </a:ext>
                  </a:extLst>
                </p:cNvPr>
                <p:cNvSpPr/>
                <p:nvPr/>
              </p:nvSpPr>
              <p:spPr>
                <a:xfrm>
                  <a:off x="-5416911" y="-1908973"/>
                  <a:ext cx="404334" cy="179876"/>
                </a:xfrm>
                <a:custGeom>
                  <a:avLst/>
                  <a:gdLst>
                    <a:gd name="connsiteX0" fmla="*/ 202160 w 404334"/>
                    <a:gd name="connsiteY0" fmla="*/ 127885 h 179876"/>
                    <a:gd name="connsiteX1" fmla="*/ 52468 w 404334"/>
                    <a:gd name="connsiteY1" fmla="*/ 0 h 179876"/>
                    <a:gd name="connsiteX2" fmla="*/ 0 w 404334"/>
                    <a:gd name="connsiteY2" fmla="*/ 0 h 179876"/>
                    <a:gd name="connsiteX3" fmla="*/ 202160 w 404334"/>
                    <a:gd name="connsiteY3" fmla="*/ 179876 h 179876"/>
                    <a:gd name="connsiteX4" fmla="*/ 404335 w 404334"/>
                    <a:gd name="connsiteY4" fmla="*/ 0 h 179876"/>
                    <a:gd name="connsiteX5" fmla="*/ 351867 w 404334"/>
                    <a:gd name="connsiteY5" fmla="*/ 0 h 179876"/>
                    <a:gd name="connsiteX6" fmla="*/ 202160 w 404334"/>
                    <a:gd name="connsiteY6" fmla="*/ 127885 h 179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334" h="179876">
                      <a:moveTo>
                        <a:pt x="202160" y="127885"/>
                      </a:moveTo>
                      <a:cubicBezTo>
                        <a:pt x="126642" y="127885"/>
                        <a:pt x="63863" y="72355"/>
                        <a:pt x="52468" y="0"/>
                      </a:cubicBezTo>
                      <a:lnTo>
                        <a:pt x="0" y="0"/>
                      </a:lnTo>
                      <a:cubicBezTo>
                        <a:pt x="11756" y="101123"/>
                        <a:pt x="97932" y="179876"/>
                        <a:pt x="202160" y="179876"/>
                      </a:cubicBezTo>
                      <a:cubicBezTo>
                        <a:pt x="306403" y="179876"/>
                        <a:pt x="392579" y="101123"/>
                        <a:pt x="404335" y="0"/>
                      </a:cubicBezTo>
                      <a:lnTo>
                        <a:pt x="351867" y="0"/>
                      </a:lnTo>
                      <a:cubicBezTo>
                        <a:pt x="340472" y="72355"/>
                        <a:pt x="277678" y="127885"/>
                        <a:pt x="202160" y="1278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136" name="Forma libre: forma 135">
                  <a:extLst>
                    <a:ext uri="{FF2B5EF4-FFF2-40B4-BE49-F238E27FC236}">
                      <a16:creationId xmlns:a16="http://schemas.microsoft.com/office/drawing/2014/main" id="{CC7106F3-CC84-C82F-1F89-53D344600C00}"/>
                    </a:ext>
                  </a:extLst>
                </p:cNvPr>
                <p:cNvSpPr/>
                <p:nvPr/>
              </p:nvSpPr>
              <p:spPr>
                <a:xfrm>
                  <a:off x="-5416911" y="-2136191"/>
                  <a:ext cx="404334" cy="179861"/>
                </a:xfrm>
                <a:custGeom>
                  <a:avLst/>
                  <a:gdLst>
                    <a:gd name="connsiteX0" fmla="*/ 202160 w 404334"/>
                    <a:gd name="connsiteY0" fmla="*/ 51991 h 179861"/>
                    <a:gd name="connsiteX1" fmla="*/ 351867 w 404334"/>
                    <a:gd name="connsiteY1" fmla="*/ 179862 h 179861"/>
                    <a:gd name="connsiteX2" fmla="*/ 404335 w 404334"/>
                    <a:gd name="connsiteY2" fmla="*/ 179862 h 179861"/>
                    <a:gd name="connsiteX3" fmla="*/ 202160 w 404334"/>
                    <a:gd name="connsiteY3" fmla="*/ 0 h 179861"/>
                    <a:gd name="connsiteX4" fmla="*/ 0 w 404334"/>
                    <a:gd name="connsiteY4" fmla="*/ 179862 h 179861"/>
                    <a:gd name="connsiteX5" fmla="*/ 52468 w 404334"/>
                    <a:gd name="connsiteY5" fmla="*/ 179862 h 179861"/>
                    <a:gd name="connsiteX6" fmla="*/ 202160 w 404334"/>
                    <a:gd name="connsiteY6" fmla="*/ 51991 h 179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334" h="179861">
                      <a:moveTo>
                        <a:pt x="202160" y="51991"/>
                      </a:moveTo>
                      <a:cubicBezTo>
                        <a:pt x="277678" y="51991"/>
                        <a:pt x="340457" y="107507"/>
                        <a:pt x="351867" y="179862"/>
                      </a:cubicBezTo>
                      <a:lnTo>
                        <a:pt x="404335" y="179862"/>
                      </a:lnTo>
                      <a:cubicBezTo>
                        <a:pt x="392565" y="78753"/>
                        <a:pt x="306389" y="0"/>
                        <a:pt x="202160" y="0"/>
                      </a:cubicBezTo>
                      <a:cubicBezTo>
                        <a:pt x="97946" y="0"/>
                        <a:pt x="11770" y="78753"/>
                        <a:pt x="0" y="179862"/>
                      </a:cubicBezTo>
                      <a:lnTo>
                        <a:pt x="52468" y="179862"/>
                      </a:lnTo>
                      <a:cubicBezTo>
                        <a:pt x="63877" y="107507"/>
                        <a:pt x="126657" y="51991"/>
                        <a:pt x="202160" y="51991"/>
                      </a:cubicBezTo>
                      <a:close/>
                    </a:path>
                  </a:pathLst>
                </a:custGeom>
                <a:solidFill>
                  <a:srgbClr val="FFAF00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  <p:sp>
            <p:nvSpPr>
              <p:cNvPr id="137" name="Forma libre: forma 136">
                <a:extLst>
                  <a:ext uri="{FF2B5EF4-FFF2-40B4-BE49-F238E27FC236}">
                    <a16:creationId xmlns:a16="http://schemas.microsoft.com/office/drawing/2014/main" id="{11773C69-0F7B-422E-E135-6F25FE58E76E}"/>
                  </a:ext>
                </a:extLst>
              </p:cNvPr>
              <p:cNvSpPr/>
              <p:nvPr/>
            </p:nvSpPr>
            <p:spPr>
              <a:xfrm>
                <a:off x="-5284160" y="-1977024"/>
                <a:ext cx="138846" cy="157981"/>
              </a:xfrm>
              <a:custGeom>
                <a:avLst/>
                <a:gdLst>
                  <a:gd name="connsiteX0" fmla="*/ 138846 w 138846"/>
                  <a:gd name="connsiteY0" fmla="*/ 127090 h 157981"/>
                  <a:gd name="connsiteX1" fmla="*/ 138846 w 138846"/>
                  <a:gd name="connsiteY1" fmla="*/ 133661 h 157981"/>
                  <a:gd name="connsiteX2" fmla="*/ 69438 w 138846"/>
                  <a:gd name="connsiteY2" fmla="*/ 157982 h 157981"/>
                  <a:gd name="connsiteX3" fmla="*/ 0 w 138846"/>
                  <a:gd name="connsiteY3" fmla="*/ 133647 h 157981"/>
                  <a:gd name="connsiteX4" fmla="*/ 0 w 138846"/>
                  <a:gd name="connsiteY4" fmla="*/ 127090 h 157981"/>
                  <a:gd name="connsiteX5" fmla="*/ 38575 w 138846"/>
                  <a:gd name="connsiteY5" fmla="*/ 88515 h 157981"/>
                  <a:gd name="connsiteX6" fmla="*/ 50475 w 138846"/>
                  <a:gd name="connsiteY6" fmla="*/ 88515 h 157981"/>
                  <a:gd name="connsiteX7" fmla="*/ 23136 w 138846"/>
                  <a:gd name="connsiteY7" fmla="*/ 46287 h 157981"/>
                  <a:gd name="connsiteX8" fmla="*/ 69423 w 138846"/>
                  <a:gd name="connsiteY8" fmla="*/ 0 h 157981"/>
                  <a:gd name="connsiteX9" fmla="*/ 115710 w 138846"/>
                  <a:gd name="connsiteY9" fmla="*/ 46287 h 157981"/>
                  <a:gd name="connsiteX10" fmla="*/ 88342 w 138846"/>
                  <a:gd name="connsiteY10" fmla="*/ 88515 h 157981"/>
                  <a:gd name="connsiteX11" fmla="*/ 100286 w 138846"/>
                  <a:gd name="connsiteY11" fmla="*/ 88515 h 157981"/>
                  <a:gd name="connsiteX12" fmla="*/ 138846 w 138846"/>
                  <a:gd name="connsiteY12" fmla="*/ 127090 h 157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38846" h="157981">
                    <a:moveTo>
                      <a:pt x="138846" y="127090"/>
                    </a:moveTo>
                    <a:lnTo>
                      <a:pt x="138846" y="133661"/>
                    </a:lnTo>
                    <a:cubicBezTo>
                      <a:pt x="119797" y="148883"/>
                      <a:pt x="95650" y="157982"/>
                      <a:pt x="69438" y="157982"/>
                    </a:cubicBezTo>
                    <a:cubicBezTo>
                      <a:pt x="43211" y="157982"/>
                      <a:pt x="19064" y="148869"/>
                      <a:pt x="0" y="133647"/>
                    </a:cubicBezTo>
                    <a:lnTo>
                      <a:pt x="0" y="127090"/>
                    </a:lnTo>
                    <a:cubicBezTo>
                      <a:pt x="14" y="105803"/>
                      <a:pt x="17273" y="88544"/>
                      <a:pt x="38575" y="88515"/>
                    </a:cubicBezTo>
                    <a:lnTo>
                      <a:pt x="50475" y="88515"/>
                    </a:lnTo>
                    <a:cubicBezTo>
                      <a:pt x="34358" y="81280"/>
                      <a:pt x="23136" y="65105"/>
                      <a:pt x="23136" y="46287"/>
                    </a:cubicBezTo>
                    <a:cubicBezTo>
                      <a:pt x="23136" y="20724"/>
                      <a:pt x="43861" y="0"/>
                      <a:pt x="69423" y="0"/>
                    </a:cubicBezTo>
                    <a:cubicBezTo>
                      <a:pt x="94986" y="0"/>
                      <a:pt x="115710" y="20724"/>
                      <a:pt x="115710" y="46287"/>
                    </a:cubicBezTo>
                    <a:cubicBezTo>
                      <a:pt x="115696" y="65105"/>
                      <a:pt x="104460" y="81280"/>
                      <a:pt x="88342" y="88515"/>
                    </a:cubicBezTo>
                    <a:lnTo>
                      <a:pt x="100286" y="88515"/>
                    </a:lnTo>
                    <a:cubicBezTo>
                      <a:pt x="121559" y="88559"/>
                      <a:pt x="138817" y="105803"/>
                      <a:pt x="138846" y="127090"/>
                    </a:cubicBez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138" name="Gráfico 32">
            <a:extLst>
              <a:ext uri="{FF2B5EF4-FFF2-40B4-BE49-F238E27FC236}">
                <a16:creationId xmlns:a16="http://schemas.microsoft.com/office/drawing/2014/main" id="{963C74A8-C5D7-2571-1734-15B3CA7376E1}"/>
              </a:ext>
            </a:extLst>
          </p:cNvPr>
          <p:cNvGrpSpPr/>
          <p:nvPr/>
        </p:nvGrpSpPr>
        <p:grpSpPr>
          <a:xfrm>
            <a:off x="6100782" y="2839157"/>
            <a:ext cx="2163840" cy="621611"/>
            <a:chOff x="-2192415" y="-2136191"/>
            <a:chExt cx="1417099" cy="407093"/>
          </a:xfrm>
        </p:grpSpPr>
        <p:grpSp>
          <p:nvGrpSpPr>
            <p:cNvPr id="139" name="Gráfico 32">
              <a:extLst>
                <a:ext uri="{FF2B5EF4-FFF2-40B4-BE49-F238E27FC236}">
                  <a16:creationId xmlns:a16="http://schemas.microsoft.com/office/drawing/2014/main" id="{00CD6ABD-DAAD-71E9-A590-41E224B1B8BF}"/>
                </a:ext>
              </a:extLst>
            </p:cNvPr>
            <p:cNvGrpSpPr/>
            <p:nvPr/>
          </p:nvGrpSpPr>
          <p:grpSpPr>
            <a:xfrm>
              <a:off x="-1668283" y="-2001085"/>
              <a:ext cx="892968" cy="153345"/>
              <a:chOff x="-1668283" y="-2001085"/>
              <a:chExt cx="892968" cy="153345"/>
            </a:xfrm>
            <a:solidFill>
              <a:srgbClr val="FFFFFF"/>
            </a:solidFill>
          </p:grpSpPr>
          <p:sp>
            <p:nvSpPr>
              <p:cNvPr id="140" name="Forma libre: forma 139">
                <a:extLst>
                  <a:ext uri="{FF2B5EF4-FFF2-40B4-BE49-F238E27FC236}">
                    <a16:creationId xmlns:a16="http://schemas.microsoft.com/office/drawing/2014/main" id="{8B394914-35C9-27C1-6734-125C56A5557E}"/>
                  </a:ext>
                </a:extLst>
              </p:cNvPr>
              <p:cNvSpPr/>
              <p:nvPr/>
            </p:nvSpPr>
            <p:spPr>
              <a:xfrm>
                <a:off x="-1668283" y="-1997893"/>
                <a:ext cx="105123" cy="147150"/>
              </a:xfrm>
              <a:custGeom>
                <a:avLst/>
                <a:gdLst>
                  <a:gd name="connsiteX0" fmla="*/ 0 w 105123"/>
                  <a:gd name="connsiteY0" fmla="*/ 0 h 147150"/>
                  <a:gd name="connsiteX1" fmla="*/ 48049 w 105123"/>
                  <a:gd name="connsiteY1" fmla="*/ 0 h 147150"/>
                  <a:gd name="connsiteX2" fmla="*/ 84789 w 105123"/>
                  <a:gd name="connsiteY2" fmla="*/ 10615 h 147150"/>
                  <a:gd name="connsiteX3" fmla="*/ 98509 w 105123"/>
                  <a:gd name="connsiteY3" fmla="*/ 39239 h 147150"/>
                  <a:gd name="connsiteX4" fmla="*/ 91505 w 105123"/>
                  <a:gd name="connsiteY4" fmla="*/ 59458 h 147150"/>
                  <a:gd name="connsiteX5" fmla="*/ 73684 w 105123"/>
                  <a:gd name="connsiteY5" fmla="*/ 71676 h 147150"/>
                  <a:gd name="connsiteX6" fmla="*/ 73684 w 105123"/>
                  <a:gd name="connsiteY6" fmla="*/ 73077 h 147150"/>
                  <a:gd name="connsiteX7" fmla="*/ 96314 w 105123"/>
                  <a:gd name="connsiteY7" fmla="*/ 84992 h 147150"/>
                  <a:gd name="connsiteX8" fmla="*/ 105124 w 105123"/>
                  <a:gd name="connsiteY8" fmla="*/ 107911 h 147150"/>
                  <a:gd name="connsiteX9" fmla="*/ 91505 w 105123"/>
                  <a:gd name="connsiteY9" fmla="*/ 136535 h 147150"/>
                  <a:gd name="connsiteX10" fmla="*/ 54071 w 105123"/>
                  <a:gd name="connsiteY10" fmla="*/ 147150 h 147150"/>
                  <a:gd name="connsiteX11" fmla="*/ 14 w 105123"/>
                  <a:gd name="connsiteY11" fmla="*/ 147150 h 147150"/>
                  <a:gd name="connsiteX12" fmla="*/ 14 w 105123"/>
                  <a:gd name="connsiteY12" fmla="*/ 0 h 147150"/>
                  <a:gd name="connsiteX13" fmla="*/ 47659 w 105123"/>
                  <a:gd name="connsiteY13" fmla="*/ 65264 h 147150"/>
                  <a:gd name="connsiteX14" fmla="*/ 68181 w 105123"/>
                  <a:gd name="connsiteY14" fmla="*/ 58563 h 147150"/>
                  <a:gd name="connsiteX15" fmla="*/ 75893 w 105123"/>
                  <a:gd name="connsiteY15" fmla="*/ 41247 h 147150"/>
                  <a:gd name="connsiteX16" fmla="*/ 68181 w 105123"/>
                  <a:gd name="connsiteY16" fmla="*/ 23931 h 147150"/>
                  <a:gd name="connsiteX17" fmla="*/ 47052 w 105123"/>
                  <a:gd name="connsiteY17" fmla="*/ 18428 h 147150"/>
                  <a:gd name="connsiteX18" fmla="*/ 21822 w 105123"/>
                  <a:gd name="connsiteY18" fmla="*/ 18428 h 147150"/>
                  <a:gd name="connsiteX19" fmla="*/ 21822 w 105123"/>
                  <a:gd name="connsiteY19" fmla="*/ 65278 h 147150"/>
                  <a:gd name="connsiteX20" fmla="*/ 47659 w 105123"/>
                  <a:gd name="connsiteY20" fmla="*/ 65278 h 147150"/>
                  <a:gd name="connsiteX21" fmla="*/ 51255 w 105123"/>
                  <a:gd name="connsiteY21" fmla="*/ 128534 h 147150"/>
                  <a:gd name="connsiteX22" fmla="*/ 73481 w 105123"/>
                  <a:gd name="connsiteY22" fmla="*/ 122830 h 147150"/>
                  <a:gd name="connsiteX23" fmla="*/ 81684 w 105123"/>
                  <a:gd name="connsiteY23" fmla="*/ 105716 h 147150"/>
                  <a:gd name="connsiteX24" fmla="*/ 73380 w 105123"/>
                  <a:gd name="connsiteY24" fmla="*/ 88299 h 147150"/>
                  <a:gd name="connsiteX25" fmla="*/ 51457 w 105123"/>
                  <a:gd name="connsiteY25" fmla="*/ 82089 h 147150"/>
                  <a:gd name="connsiteX26" fmla="*/ 21822 w 105123"/>
                  <a:gd name="connsiteY26" fmla="*/ 82089 h 147150"/>
                  <a:gd name="connsiteX27" fmla="*/ 21822 w 105123"/>
                  <a:gd name="connsiteY27" fmla="*/ 128534 h 147150"/>
                  <a:gd name="connsiteX28" fmla="*/ 51255 w 105123"/>
                  <a:gd name="connsiteY28" fmla="*/ 128534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5123" h="147150">
                    <a:moveTo>
                      <a:pt x="0" y="0"/>
                    </a:moveTo>
                    <a:lnTo>
                      <a:pt x="48049" y="0"/>
                    </a:lnTo>
                    <a:cubicBezTo>
                      <a:pt x="63401" y="0"/>
                      <a:pt x="75647" y="3538"/>
                      <a:pt x="84789" y="10615"/>
                    </a:cubicBezTo>
                    <a:cubicBezTo>
                      <a:pt x="93931" y="17692"/>
                      <a:pt x="98509" y="27238"/>
                      <a:pt x="98509" y="39239"/>
                    </a:cubicBezTo>
                    <a:cubicBezTo>
                      <a:pt x="98509" y="46980"/>
                      <a:pt x="96170" y="53725"/>
                      <a:pt x="91505" y="59458"/>
                    </a:cubicBezTo>
                    <a:cubicBezTo>
                      <a:pt x="86826" y="65192"/>
                      <a:pt x="80890" y="69264"/>
                      <a:pt x="73684" y="71676"/>
                    </a:cubicBezTo>
                    <a:lnTo>
                      <a:pt x="73684" y="73077"/>
                    </a:lnTo>
                    <a:cubicBezTo>
                      <a:pt x="82897" y="75214"/>
                      <a:pt x="90436" y="79186"/>
                      <a:pt x="96314" y="84992"/>
                    </a:cubicBezTo>
                    <a:cubicBezTo>
                      <a:pt x="102192" y="90797"/>
                      <a:pt x="105124" y="98437"/>
                      <a:pt x="105124" y="107911"/>
                    </a:cubicBezTo>
                    <a:cubicBezTo>
                      <a:pt x="105124" y="119927"/>
                      <a:pt x="100589" y="129473"/>
                      <a:pt x="91505" y="136535"/>
                    </a:cubicBezTo>
                    <a:cubicBezTo>
                      <a:pt x="82421" y="143612"/>
                      <a:pt x="69943" y="147150"/>
                      <a:pt x="54071" y="147150"/>
                    </a:cubicBezTo>
                    <a:lnTo>
                      <a:pt x="14" y="147150"/>
                    </a:lnTo>
                    <a:lnTo>
                      <a:pt x="14" y="0"/>
                    </a:lnTo>
                    <a:close/>
                    <a:moveTo>
                      <a:pt x="47659" y="65264"/>
                    </a:moveTo>
                    <a:cubicBezTo>
                      <a:pt x="56194" y="65264"/>
                      <a:pt x="63040" y="63025"/>
                      <a:pt x="68181" y="58563"/>
                    </a:cubicBezTo>
                    <a:cubicBezTo>
                      <a:pt x="73322" y="54100"/>
                      <a:pt x="75893" y="48323"/>
                      <a:pt x="75893" y="41247"/>
                    </a:cubicBezTo>
                    <a:cubicBezTo>
                      <a:pt x="75893" y="33376"/>
                      <a:pt x="73322" y="27599"/>
                      <a:pt x="68181" y="23931"/>
                    </a:cubicBezTo>
                    <a:cubicBezTo>
                      <a:pt x="63040" y="20262"/>
                      <a:pt x="55992" y="18428"/>
                      <a:pt x="47052" y="18428"/>
                    </a:cubicBezTo>
                    <a:lnTo>
                      <a:pt x="21822" y="18428"/>
                    </a:lnTo>
                    <a:lnTo>
                      <a:pt x="21822" y="65278"/>
                    </a:lnTo>
                    <a:lnTo>
                      <a:pt x="47659" y="65278"/>
                    </a:lnTo>
                    <a:close/>
                    <a:moveTo>
                      <a:pt x="51255" y="128534"/>
                    </a:moveTo>
                    <a:cubicBezTo>
                      <a:pt x="60599" y="128534"/>
                      <a:pt x="68008" y="126628"/>
                      <a:pt x="73481" y="122830"/>
                    </a:cubicBezTo>
                    <a:cubicBezTo>
                      <a:pt x="78955" y="119032"/>
                      <a:pt x="81684" y="113327"/>
                      <a:pt x="81684" y="105716"/>
                    </a:cubicBezTo>
                    <a:cubicBezTo>
                      <a:pt x="81684" y="98249"/>
                      <a:pt x="78911" y="92429"/>
                      <a:pt x="73380" y="88299"/>
                    </a:cubicBezTo>
                    <a:cubicBezTo>
                      <a:pt x="67834" y="84168"/>
                      <a:pt x="60526" y="82089"/>
                      <a:pt x="51457" y="82089"/>
                    </a:cubicBezTo>
                    <a:lnTo>
                      <a:pt x="21822" y="82089"/>
                    </a:lnTo>
                    <a:lnTo>
                      <a:pt x="21822" y="128534"/>
                    </a:lnTo>
                    <a:lnTo>
                      <a:pt x="51255" y="12853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1" name="Forma libre: forma 140">
                <a:extLst>
                  <a:ext uri="{FF2B5EF4-FFF2-40B4-BE49-F238E27FC236}">
                    <a16:creationId xmlns:a16="http://schemas.microsoft.com/office/drawing/2014/main" id="{0EF4DA7A-624A-2B82-7FC6-F59FAF3C76A0}"/>
                  </a:ext>
                </a:extLst>
              </p:cNvPr>
              <p:cNvSpPr/>
              <p:nvPr/>
            </p:nvSpPr>
            <p:spPr>
              <a:xfrm>
                <a:off x="-1551880" y="-2001085"/>
                <a:ext cx="115695" cy="153345"/>
              </a:xfrm>
              <a:custGeom>
                <a:avLst/>
                <a:gdLst>
                  <a:gd name="connsiteX0" fmla="*/ 26226 w 115695"/>
                  <a:gd name="connsiteY0" fmla="*/ 144536 h 153345"/>
                  <a:gd name="connsiteX1" fmla="*/ 0 w 115695"/>
                  <a:gd name="connsiteY1" fmla="*/ 118512 h 153345"/>
                  <a:gd name="connsiteX2" fmla="*/ 16420 w 115695"/>
                  <a:gd name="connsiteY2" fmla="*/ 105904 h 153345"/>
                  <a:gd name="connsiteX3" fmla="*/ 37635 w 115695"/>
                  <a:gd name="connsiteY3" fmla="*/ 125516 h 153345"/>
                  <a:gd name="connsiteX4" fmla="*/ 63660 w 115695"/>
                  <a:gd name="connsiteY4" fmla="*/ 132131 h 153345"/>
                  <a:gd name="connsiteX5" fmla="*/ 85280 w 115695"/>
                  <a:gd name="connsiteY5" fmla="*/ 126830 h 153345"/>
                  <a:gd name="connsiteX6" fmla="*/ 93685 w 115695"/>
                  <a:gd name="connsiteY6" fmla="*/ 113919 h 153345"/>
                  <a:gd name="connsiteX7" fmla="*/ 89281 w 115695"/>
                  <a:gd name="connsiteY7" fmla="*/ 103810 h 153345"/>
                  <a:gd name="connsiteX8" fmla="*/ 78276 w 115695"/>
                  <a:gd name="connsiteY8" fmla="*/ 96906 h 153345"/>
                  <a:gd name="connsiteX9" fmla="*/ 59862 w 115695"/>
                  <a:gd name="connsiteY9" fmla="*/ 90104 h 153345"/>
                  <a:gd name="connsiteX10" fmla="*/ 33028 w 115695"/>
                  <a:gd name="connsiteY10" fmla="*/ 79590 h 153345"/>
                  <a:gd name="connsiteX11" fmla="*/ 15106 w 115695"/>
                  <a:gd name="connsiteY11" fmla="*/ 65278 h 153345"/>
                  <a:gd name="connsiteX12" fmla="*/ 7596 w 115695"/>
                  <a:gd name="connsiteY12" fmla="*/ 41853 h 153345"/>
                  <a:gd name="connsiteX13" fmla="*/ 14398 w 115695"/>
                  <a:gd name="connsiteY13" fmla="*/ 19728 h 153345"/>
                  <a:gd name="connsiteX14" fmla="*/ 33014 w 115695"/>
                  <a:gd name="connsiteY14" fmla="*/ 5112 h 153345"/>
                  <a:gd name="connsiteX15" fmla="*/ 59241 w 115695"/>
                  <a:gd name="connsiteY15" fmla="*/ 0 h 153345"/>
                  <a:gd name="connsiteX16" fmla="*/ 93382 w 115695"/>
                  <a:gd name="connsiteY16" fmla="*/ 9705 h 153345"/>
                  <a:gd name="connsiteX17" fmla="*/ 114901 w 115695"/>
                  <a:gd name="connsiteY17" fmla="*/ 36640 h 153345"/>
                  <a:gd name="connsiteX18" fmla="*/ 96675 w 115695"/>
                  <a:gd name="connsiteY18" fmla="*/ 46446 h 153345"/>
                  <a:gd name="connsiteX19" fmla="*/ 81453 w 115695"/>
                  <a:gd name="connsiteY19" fmla="*/ 27830 h 153345"/>
                  <a:gd name="connsiteX20" fmla="*/ 58028 w 115695"/>
                  <a:gd name="connsiteY20" fmla="*/ 21215 h 153345"/>
                  <a:gd name="connsiteX21" fmla="*/ 37303 w 115695"/>
                  <a:gd name="connsiteY21" fmla="*/ 27122 h 153345"/>
                  <a:gd name="connsiteX22" fmla="*/ 29201 w 115695"/>
                  <a:gd name="connsiteY22" fmla="*/ 41839 h 153345"/>
                  <a:gd name="connsiteX23" fmla="*/ 34112 w 115695"/>
                  <a:gd name="connsiteY23" fmla="*/ 53956 h 153345"/>
                  <a:gd name="connsiteX24" fmla="*/ 46431 w 115695"/>
                  <a:gd name="connsiteY24" fmla="*/ 62058 h 153345"/>
                  <a:gd name="connsiteX25" fmla="*/ 66650 w 115695"/>
                  <a:gd name="connsiteY25" fmla="*/ 69466 h 153345"/>
                  <a:gd name="connsiteX26" fmla="*/ 92169 w 115695"/>
                  <a:gd name="connsiteY26" fmla="*/ 79171 h 153345"/>
                  <a:gd name="connsiteX27" fmla="*/ 108792 w 115695"/>
                  <a:gd name="connsiteY27" fmla="*/ 91779 h 153345"/>
                  <a:gd name="connsiteX28" fmla="*/ 115695 w 115695"/>
                  <a:gd name="connsiteY28" fmla="*/ 112302 h 153345"/>
                  <a:gd name="connsiteX29" fmla="*/ 108185 w 115695"/>
                  <a:gd name="connsiteY29" fmla="*/ 134225 h 153345"/>
                  <a:gd name="connsiteX30" fmla="*/ 88269 w 115695"/>
                  <a:gd name="connsiteY30" fmla="*/ 148436 h 153345"/>
                  <a:gd name="connsiteX31" fmla="*/ 61638 w 115695"/>
                  <a:gd name="connsiteY31" fmla="*/ 153346 h 153345"/>
                  <a:gd name="connsiteX32" fmla="*/ 26226 w 115695"/>
                  <a:gd name="connsiteY32" fmla="*/ 144536 h 15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5695" h="153345">
                    <a:moveTo>
                      <a:pt x="26226" y="144536"/>
                    </a:moveTo>
                    <a:cubicBezTo>
                      <a:pt x="15279" y="138658"/>
                      <a:pt x="6542" y="129993"/>
                      <a:pt x="0" y="118512"/>
                    </a:cubicBezTo>
                    <a:lnTo>
                      <a:pt x="16420" y="105904"/>
                    </a:lnTo>
                    <a:cubicBezTo>
                      <a:pt x="22428" y="114583"/>
                      <a:pt x="29505" y="121126"/>
                      <a:pt x="37635" y="125516"/>
                    </a:cubicBezTo>
                    <a:cubicBezTo>
                      <a:pt x="45781" y="129921"/>
                      <a:pt x="54461" y="132131"/>
                      <a:pt x="63660" y="132131"/>
                    </a:cubicBezTo>
                    <a:cubicBezTo>
                      <a:pt x="72470" y="132131"/>
                      <a:pt x="79677" y="130369"/>
                      <a:pt x="85280" y="126830"/>
                    </a:cubicBezTo>
                    <a:cubicBezTo>
                      <a:pt x="90884" y="123292"/>
                      <a:pt x="93685" y="118988"/>
                      <a:pt x="93685" y="113919"/>
                    </a:cubicBezTo>
                    <a:cubicBezTo>
                      <a:pt x="93685" y="109919"/>
                      <a:pt x="92212" y="106539"/>
                      <a:pt x="89281" y="103810"/>
                    </a:cubicBezTo>
                    <a:cubicBezTo>
                      <a:pt x="86349" y="101080"/>
                      <a:pt x="82681" y="98769"/>
                      <a:pt x="78276" y="96906"/>
                    </a:cubicBezTo>
                    <a:cubicBezTo>
                      <a:pt x="73871" y="95043"/>
                      <a:pt x="67733" y="92776"/>
                      <a:pt x="59862" y="90104"/>
                    </a:cubicBezTo>
                    <a:cubicBezTo>
                      <a:pt x="48915" y="86494"/>
                      <a:pt x="39975" y="82999"/>
                      <a:pt x="33028" y="79590"/>
                    </a:cubicBezTo>
                    <a:cubicBezTo>
                      <a:pt x="26082" y="76182"/>
                      <a:pt x="20117" y="71416"/>
                      <a:pt x="15106" y="65278"/>
                    </a:cubicBezTo>
                    <a:cubicBezTo>
                      <a:pt x="10095" y="59140"/>
                      <a:pt x="7596" y="51327"/>
                      <a:pt x="7596" y="41853"/>
                    </a:cubicBezTo>
                    <a:cubicBezTo>
                      <a:pt x="7596" y="33448"/>
                      <a:pt x="9863" y="26068"/>
                      <a:pt x="14398" y="19728"/>
                    </a:cubicBezTo>
                    <a:cubicBezTo>
                      <a:pt x="18933" y="13388"/>
                      <a:pt x="25143" y="8521"/>
                      <a:pt x="33014" y="5112"/>
                    </a:cubicBezTo>
                    <a:cubicBezTo>
                      <a:pt x="40885" y="1704"/>
                      <a:pt x="49637" y="0"/>
                      <a:pt x="59241" y="0"/>
                    </a:cubicBezTo>
                    <a:cubicBezTo>
                      <a:pt x="72456" y="0"/>
                      <a:pt x="83836" y="3235"/>
                      <a:pt x="93382" y="9705"/>
                    </a:cubicBezTo>
                    <a:cubicBezTo>
                      <a:pt x="102929" y="16175"/>
                      <a:pt x="110106" y="25158"/>
                      <a:pt x="114901" y="36640"/>
                    </a:cubicBezTo>
                    <a:lnTo>
                      <a:pt x="96675" y="46446"/>
                    </a:lnTo>
                    <a:cubicBezTo>
                      <a:pt x="93209" y="38430"/>
                      <a:pt x="88126" y="32235"/>
                      <a:pt x="81453" y="27830"/>
                    </a:cubicBezTo>
                    <a:cubicBezTo>
                      <a:pt x="74781" y="23425"/>
                      <a:pt x="66967" y="21215"/>
                      <a:pt x="58028" y="21215"/>
                    </a:cubicBezTo>
                    <a:cubicBezTo>
                      <a:pt x="49623" y="21215"/>
                      <a:pt x="42705" y="23194"/>
                      <a:pt x="37303" y="27122"/>
                    </a:cubicBezTo>
                    <a:cubicBezTo>
                      <a:pt x="31902" y="31065"/>
                      <a:pt x="29201" y="35961"/>
                      <a:pt x="29201" y="41839"/>
                    </a:cubicBezTo>
                    <a:cubicBezTo>
                      <a:pt x="29201" y="46648"/>
                      <a:pt x="30833" y="50677"/>
                      <a:pt x="34112" y="53956"/>
                    </a:cubicBezTo>
                    <a:cubicBezTo>
                      <a:pt x="37376" y="57234"/>
                      <a:pt x="41492" y="59935"/>
                      <a:pt x="46431" y="62058"/>
                    </a:cubicBezTo>
                    <a:cubicBezTo>
                      <a:pt x="51370" y="64195"/>
                      <a:pt x="58115" y="66665"/>
                      <a:pt x="66650" y="69466"/>
                    </a:cubicBezTo>
                    <a:cubicBezTo>
                      <a:pt x="77192" y="72932"/>
                      <a:pt x="85699" y="76167"/>
                      <a:pt x="92169" y="79171"/>
                    </a:cubicBezTo>
                    <a:cubicBezTo>
                      <a:pt x="98639" y="82175"/>
                      <a:pt x="104185" y="86378"/>
                      <a:pt x="108792" y="91779"/>
                    </a:cubicBezTo>
                    <a:cubicBezTo>
                      <a:pt x="113399" y="97181"/>
                      <a:pt x="115695" y="104026"/>
                      <a:pt x="115695" y="112302"/>
                    </a:cubicBezTo>
                    <a:cubicBezTo>
                      <a:pt x="115695" y="120707"/>
                      <a:pt x="113197" y="128015"/>
                      <a:pt x="108185" y="134225"/>
                    </a:cubicBezTo>
                    <a:cubicBezTo>
                      <a:pt x="103174" y="140435"/>
                      <a:pt x="96545" y="145172"/>
                      <a:pt x="88269" y="148436"/>
                    </a:cubicBezTo>
                    <a:cubicBezTo>
                      <a:pt x="79994" y="151700"/>
                      <a:pt x="71112" y="153346"/>
                      <a:pt x="61638" y="153346"/>
                    </a:cubicBezTo>
                    <a:cubicBezTo>
                      <a:pt x="48987" y="153346"/>
                      <a:pt x="37174" y="150400"/>
                      <a:pt x="26226" y="14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2" name="Forma libre: forma 141">
                <a:extLst>
                  <a:ext uri="{FF2B5EF4-FFF2-40B4-BE49-F238E27FC236}">
                    <a16:creationId xmlns:a16="http://schemas.microsoft.com/office/drawing/2014/main" id="{C1BA727A-137D-FAE3-2FAC-DC14F915BA3F}"/>
                  </a:ext>
                </a:extLst>
              </p:cNvPr>
              <p:cNvSpPr/>
              <p:nvPr/>
            </p:nvSpPr>
            <p:spPr>
              <a:xfrm>
                <a:off x="-1423937" y="-2001085"/>
                <a:ext cx="115695" cy="153345"/>
              </a:xfrm>
              <a:custGeom>
                <a:avLst/>
                <a:gdLst>
                  <a:gd name="connsiteX0" fmla="*/ 26227 w 115695"/>
                  <a:gd name="connsiteY0" fmla="*/ 144536 h 153345"/>
                  <a:gd name="connsiteX1" fmla="*/ 0 w 115695"/>
                  <a:gd name="connsiteY1" fmla="*/ 118512 h 153345"/>
                  <a:gd name="connsiteX2" fmla="*/ 16421 w 115695"/>
                  <a:gd name="connsiteY2" fmla="*/ 105904 h 153345"/>
                  <a:gd name="connsiteX3" fmla="*/ 37636 w 115695"/>
                  <a:gd name="connsiteY3" fmla="*/ 125516 h 153345"/>
                  <a:gd name="connsiteX4" fmla="*/ 63661 w 115695"/>
                  <a:gd name="connsiteY4" fmla="*/ 132131 h 153345"/>
                  <a:gd name="connsiteX5" fmla="*/ 85280 w 115695"/>
                  <a:gd name="connsiteY5" fmla="*/ 126830 h 153345"/>
                  <a:gd name="connsiteX6" fmla="*/ 93686 w 115695"/>
                  <a:gd name="connsiteY6" fmla="*/ 113919 h 153345"/>
                  <a:gd name="connsiteX7" fmla="*/ 89281 w 115695"/>
                  <a:gd name="connsiteY7" fmla="*/ 103810 h 153345"/>
                  <a:gd name="connsiteX8" fmla="*/ 78276 w 115695"/>
                  <a:gd name="connsiteY8" fmla="*/ 96906 h 153345"/>
                  <a:gd name="connsiteX9" fmla="*/ 59862 w 115695"/>
                  <a:gd name="connsiteY9" fmla="*/ 90104 h 153345"/>
                  <a:gd name="connsiteX10" fmla="*/ 33029 w 115695"/>
                  <a:gd name="connsiteY10" fmla="*/ 79590 h 153345"/>
                  <a:gd name="connsiteX11" fmla="*/ 15106 w 115695"/>
                  <a:gd name="connsiteY11" fmla="*/ 65278 h 153345"/>
                  <a:gd name="connsiteX12" fmla="*/ 7596 w 115695"/>
                  <a:gd name="connsiteY12" fmla="*/ 41853 h 153345"/>
                  <a:gd name="connsiteX13" fmla="*/ 14398 w 115695"/>
                  <a:gd name="connsiteY13" fmla="*/ 19728 h 153345"/>
                  <a:gd name="connsiteX14" fmla="*/ 33014 w 115695"/>
                  <a:gd name="connsiteY14" fmla="*/ 5112 h 153345"/>
                  <a:gd name="connsiteX15" fmla="*/ 59241 w 115695"/>
                  <a:gd name="connsiteY15" fmla="*/ 0 h 153345"/>
                  <a:gd name="connsiteX16" fmla="*/ 93383 w 115695"/>
                  <a:gd name="connsiteY16" fmla="*/ 9705 h 153345"/>
                  <a:gd name="connsiteX17" fmla="*/ 114901 w 115695"/>
                  <a:gd name="connsiteY17" fmla="*/ 36640 h 153345"/>
                  <a:gd name="connsiteX18" fmla="*/ 96675 w 115695"/>
                  <a:gd name="connsiteY18" fmla="*/ 46446 h 153345"/>
                  <a:gd name="connsiteX19" fmla="*/ 81453 w 115695"/>
                  <a:gd name="connsiteY19" fmla="*/ 27830 h 153345"/>
                  <a:gd name="connsiteX20" fmla="*/ 58029 w 115695"/>
                  <a:gd name="connsiteY20" fmla="*/ 21215 h 153345"/>
                  <a:gd name="connsiteX21" fmla="*/ 37304 w 115695"/>
                  <a:gd name="connsiteY21" fmla="*/ 27122 h 153345"/>
                  <a:gd name="connsiteX22" fmla="*/ 29201 w 115695"/>
                  <a:gd name="connsiteY22" fmla="*/ 41839 h 153345"/>
                  <a:gd name="connsiteX23" fmla="*/ 34112 w 115695"/>
                  <a:gd name="connsiteY23" fmla="*/ 53956 h 153345"/>
                  <a:gd name="connsiteX24" fmla="*/ 46431 w 115695"/>
                  <a:gd name="connsiteY24" fmla="*/ 62058 h 153345"/>
                  <a:gd name="connsiteX25" fmla="*/ 66650 w 115695"/>
                  <a:gd name="connsiteY25" fmla="*/ 69466 h 153345"/>
                  <a:gd name="connsiteX26" fmla="*/ 92169 w 115695"/>
                  <a:gd name="connsiteY26" fmla="*/ 79171 h 153345"/>
                  <a:gd name="connsiteX27" fmla="*/ 108792 w 115695"/>
                  <a:gd name="connsiteY27" fmla="*/ 91779 h 153345"/>
                  <a:gd name="connsiteX28" fmla="*/ 115695 w 115695"/>
                  <a:gd name="connsiteY28" fmla="*/ 112302 h 153345"/>
                  <a:gd name="connsiteX29" fmla="*/ 108186 w 115695"/>
                  <a:gd name="connsiteY29" fmla="*/ 134225 h 153345"/>
                  <a:gd name="connsiteX30" fmla="*/ 88270 w 115695"/>
                  <a:gd name="connsiteY30" fmla="*/ 148436 h 153345"/>
                  <a:gd name="connsiteX31" fmla="*/ 61639 w 115695"/>
                  <a:gd name="connsiteY31" fmla="*/ 153346 h 153345"/>
                  <a:gd name="connsiteX32" fmla="*/ 26227 w 115695"/>
                  <a:gd name="connsiteY32" fmla="*/ 144536 h 15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5695" h="153345">
                    <a:moveTo>
                      <a:pt x="26227" y="144536"/>
                    </a:moveTo>
                    <a:cubicBezTo>
                      <a:pt x="15280" y="138658"/>
                      <a:pt x="6542" y="129993"/>
                      <a:pt x="0" y="118512"/>
                    </a:cubicBezTo>
                    <a:lnTo>
                      <a:pt x="16421" y="105904"/>
                    </a:lnTo>
                    <a:cubicBezTo>
                      <a:pt x="22428" y="114583"/>
                      <a:pt x="29505" y="121126"/>
                      <a:pt x="37636" y="125516"/>
                    </a:cubicBezTo>
                    <a:cubicBezTo>
                      <a:pt x="45781" y="129921"/>
                      <a:pt x="54446" y="132131"/>
                      <a:pt x="63661" y="132131"/>
                    </a:cubicBezTo>
                    <a:cubicBezTo>
                      <a:pt x="72471" y="132131"/>
                      <a:pt x="79677" y="130369"/>
                      <a:pt x="85280" y="126830"/>
                    </a:cubicBezTo>
                    <a:cubicBezTo>
                      <a:pt x="90884" y="123292"/>
                      <a:pt x="93686" y="118988"/>
                      <a:pt x="93686" y="113919"/>
                    </a:cubicBezTo>
                    <a:cubicBezTo>
                      <a:pt x="93686" y="109919"/>
                      <a:pt x="92213" y="106539"/>
                      <a:pt x="89281" y="103810"/>
                    </a:cubicBezTo>
                    <a:cubicBezTo>
                      <a:pt x="86349" y="101080"/>
                      <a:pt x="82666" y="98769"/>
                      <a:pt x="78276" y="96906"/>
                    </a:cubicBezTo>
                    <a:cubicBezTo>
                      <a:pt x="73871" y="95043"/>
                      <a:pt x="67733" y="92776"/>
                      <a:pt x="59862" y="90104"/>
                    </a:cubicBezTo>
                    <a:cubicBezTo>
                      <a:pt x="48915" y="86494"/>
                      <a:pt x="39976" y="82999"/>
                      <a:pt x="33029" y="79590"/>
                    </a:cubicBezTo>
                    <a:cubicBezTo>
                      <a:pt x="26082" y="76182"/>
                      <a:pt x="20118" y="71416"/>
                      <a:pt x="15106" y="65278"/>
                    </a:cubicBezTo>
                    <a:cubicBezTo>
                      <a:pt x="10095" y="59140"/>
                      <a:pt x="7596" y="51327"/>
                      <a:pt x="7596" y="41853"/>
                    </a:cubicBezTo>
                    <a:cubicBezTo>
                      <a:pt x="7596" y="33448"/>
                      <a:pt x="9864" y="26068"/>
                      <a:pt x="14398" y="19728"/>
                    </a:cubicBezTo>
                    <a:cubicBezTo>
                      <a:pt x="18933" y="13388"/>
                      <a:pt x="25144" y="8521"/>
                      <a:pt x="33014" y="5112"/>
                    </a:cubicBezTo>
                    <a:cubicBezTo>
                      <a:pt x="40886" y="1704"/>
                      <a:pt x="49638" y="0"/>
                      <a:pt x="59241" y="0"/>
                    </a:cubicBezTo>
                    <a:cubicBezTo>
                      <a:pt x="72456" y="0"/>
                      <a:pt x="83836" y="3235"/>
                      <a:pt x="93383" y="9705"/>
                    </a:cubicBezTo>
                    <a:cubicBezTo>
                      <a:pt x="102929" y="16175"/>
                      <a:pt x="110106" y="25158"/>
                      <a:pt x="114901" y="36640"/>
                    </a:cubicBezTo>
                    <a:lnTo>
                      <a:pt x="96675" y="46446"/>
                    </a:lnTo>
                    <a:cubicBezTo>
                      <a:pt x="93209" y="38430"/>
                      <a:pt x="88126" y="32235"/>
                      <a:pt x="81453" y="27830"/>
                    </a:cubicBezTo>
                    <a:cubicBezTo>
                      <a:pt x="74781" y="23425"/>
                      <a:pt x="66968" y="21215"/>
                      <a:pt x="58029" y="21215"/>
                    </a:cubicBezTo>
                    <a:cubicBezTo>
                      <a:pt x="49623" y="21215"/>
                      <a:pt x="42720" y="23194"/>
                      <a:pt x="37304" y="27122"/>
                    </a:cubicBezTo>
                    <a:cubicBezTo>
                      <a:pt x="31902" y="31065"/>
                      <a:pt x="29201" y="35961"/>
                      <a:pt x="29201" y="41839"/>
                    </a:cubicBezTo>
                    <a:cubicBezTo>
                      <a:pt x="29201" y="46648"/>
                      <a:pt x="30834" y="50677"/>
                      <a:pt x="34112" y="53956"/>
                    </a:cubicBezTo>
                    <a:cubicBezTo>
                      <a:pt x="37376" y="57234"/>
                      <a:pt x="41492" y="59935"/>
                      <a:pt x="46431" y="62058"/>
                    </a:cubicBezTo>
                    <a:cubicBezTo>
                      <a:pt x="51370" y="64195"/>
                      <a:pt x="58115" y="66665"/>
                      <a:pt x="66650" y="69466"/>
                    </a:cubicBezTo>
                    <a:cubicBezTo>
                      <a:pt x="77192" y="72932"/>
                      <a:pt x="85699" y="76167"/>
                      <a:pt x="92169" y="79171"/>
                    </a:cubicBezTo>
                    <a:cubicBezTo>
                      <a:pt x="98639" y="82175"/>
                      <a:pt x="104185" y="86378"/>
                      <a:pt x="108792" y="91779"/>
                    </a:cubicBezTo>
                    <a:cubicBezTo>
                      <a:pt x="113399" y="97181"/>
                      <a:pt x="115695" y="104026"/>
                      <a:pt x="115695" y="112302"/>
                    </a:cubicBezTo>
                    <a:cubicBezTo>
                      <a:pt x="115695" y="120707"/>
                      <a:pt x="113197" y="128015"/>
                      <a:pt x="108186" y="134225"/>
                    </a:cubicBezTo>
                    <a:cubicBezTo>
                      <a:pt x="103174" y="140435"/>
                      <a:pt x="96545" y="145172"/>
                      <a:pt x="88270" y="148436"/>
                    </a:cubicBezTo>
                    <a:cubicBezTo>
                      <a:pt x="79995" y="151700"/>
                      <a:pt x="71112" y="153346"/>
                      <a:pt x="61639" y="153346"/>
                    </a:cubicBezTo>
                    <a:cubicBezTo>
                      <a:pt x="48973" y="153346"/>
                      <a:pt x="37159" y="150400"/>
                      <a:pt x="26227" y="14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3" name="Forma libre: forma 142">
                <a:extLst>
                  <a:ext uri="{FF2B5EF4-FFF2-40B4-BE49-F238E27FC236}">
                    <a16:creationId xmlns:a16="http://schemas.microsoft.com/office/drawing/2014/main" id="{F17A6BB7-D4BD-F36F-2FB3-3A8BD5B8D354}"/>
                  </a:ext>
                </a:extLst>
              </p:cNvPr>
              <p:cNvSpPr/>
              <p:nvPr/>
            </p:nvSpPr>
            <p:spPr>
              <a:xfrm>
                <a:off x="-1254575" y="-1916411"/>
                <a:ext cx="70477" cy="16420"/>
              </a:xfrm>
              <a:custGeom>
                <a:avLst/>
                <a:gdLst>
                  <a:gd name="connsiteX0" fmla="*/ 70477 w 70477"/>
                  <a:gd name="connsiteY0" fmla="*/ 16421 h 16420"/>
                  <a:gd name="connsiteX1" fmla="*/ 0 w 70477"/>
                  <a:gd name="connsiteY1" fmla="*/ 16421 h 16420"/>
                  <a:gd name="connsiteX2" fmla="*/ 0 w 70477"/>
                  <a:gd name="connsiteY2" fmla="*/ 0 h 16420"/>
                  <a:gd name="connsiteX3" fmla="*/ 70477 w 70477"/>
                  <a:gd name="connsiteY3" fmla="*/ 0 h 16420"/>
                  <a:gd name="connsiteX4" fmla="*/ 70477 w 70477"/>
                  <a:gd name="connsiteY4" fmla="*/ 16421 h 164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0477" h="16420">
                    <a:moveTo>
                      <a:pt x="70477" y="16421"/>
                    </a:moveTo>
                    <a:lnTo>
                      <a:pt x="0" y="16421"/>
                    </a:lnTo>
                    <a:lnTo>
                      <a:pt x="0" y="0"/>
                    </a:lnTo>
                    <a:lnTo>
                      <a:pt x="70477" y="0"/>
                    </a:lnTo>
                    <a:lnTo>
                      <a:pt x="70477" y="1642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4" name="Forma libre: forma 143">
                <a:extLst>
                  <a:ext uri="{FF2B5EF4-FFF2-40B4-BE49-F238E27FC236}">
                    <a16:creationId xmlns:a16="http://schemas.microsoft.com/office/drawing/2014/main" id="{86F59775-8FF9-6390-C15E-8E7C8AA521B5}"/>
                  </a:ext>
                </a:extLst>
              </p:cNvPr>
              <p:cNvSpPr/>
              <p:nvPr/>
            </p:nvSpPr>
            <p:spPr>
              <a:xfrm>
                <a:off x="-1123427" y="-1997893"/>
                <a:ext cx="105123" cy="147150"/>
              </a:xfrm>
              <a:custGeom>
                <a:avLst/>
                <a:gdLst>
                  <a:gd name="connsiteX0" fmla="*/ 0 w 105123"/>
                  <a:gd name="connsiteY0" fmla="*/ 0 h 147150"/>
                  <a:gd name="connsiteX1" fmla="*/ 48049 w 105123"/>
                  <a:gd name="connsiteY1" fmla="*/ 0 h 147150"/>
                  <a:gd name="connsiteX2" fmla="*/ 84789 w 105123"/>
                  <a:gd name="connsiteY2" fmla="*/ 10615 h 147150"/>
                  <a:gd name="connsiteX3" fmla="*/ 98509 w 105123"/>
                  <a:gd name="connsiteY3" fmla="*/ 39239 h 147150"/>
                  <a:gd name="connsiteX4" fmla="*/ 91505 w 105123"/>
                  <a:gd name="connsiteY4" fmla="*/ 59458 h 147150"/>
                  <a:gd name="connsiteX5" fmla="*/ 73684 w 105123"/>
                  <a:gd name="connsiteY5" fmla="*/ 71676 h 147150"/>
                  <a:gd name="connsiteX6" fmla="*/ 73684 w 105123"/>
                  <a:gd name="connsiteY6" fmla="*/ 73077 h 147150"/>
                  <a:gd name="connsiteX7" fmla="*/ 96314 w 105123"/>
                  <a:gd name="connsiteY7" fmla="*/ 84992 h 147150"/>
                  <a:gd name="connsiteX8" fmla="*/ 105124 w 105123"/>
                  <a:gd name="connsiteY8" fmla="*/ 107911 h 147150"/>
                  <a:gd name="connsiteX9" fmla="*/ 91505 w 105123"/>
                  <a:gd name="connsiteY9" fmla="*/ 136535 h 147150"/>
                  <a:gd name="connsiteX10" fmla="*/ 54071 w 105123"/>
                  <a:gd name="connsiteY10" fmla="*/ 147150 h 147150"/>
                  <a:gd name="connsiteX11" fmla="*/ 14 w 105123"/>
                  <a:gd name="connsiteY11" fmla="*/ 147150 h 147150"/>
                  <a:gd name="connsiteX12" fmla="*/ 14 w 105123"/>
                  <a:gd name="connsiteY12" fmla="*/ 0 h 147150"/>
                  <a:gd name="connsiteX13" fmla="*/ 47644 w 105123"/>
                  <a:gd name="connsiteY13" fmla="*/ 65264 h 147150"/>
                  <a:gd name="connsiteX14" fmla="*/ 68166 w 105123"/>
                  <a:gd name="connsiteY14" fmla="*/ 58563 h 147150"/>
                  <a:gd name="connsiteX15" fmla="*/ 75879 w 105123"/>
                  <a:gd name="connsiteY15" fmla="*/ 41247 h 147150"/>
                  <a:gd name="connsiteX16" fmla="*/ 68166 w 105123"/>
                  <a:gd name="connsiteY16" fmla="*/ 23931 h 147150"/>
                  <a:gd name="connsiteX17" fmla="*/ 47052 w 105123"/>
                  <a:gd name="connsiteY17" fmla="*/ 18428 h 147150"/>
                  <a:gd name="connsiteX18" fmla="*/ 21822 w 105123"/>
                  <a:gd name="connsiteY18" fmla="*/ 18428 h 147150"/>
                  <a:gd name="connsiteX19" fmla="*/ 21822 w 105123"/>
                  <a:gd name="connsiteY19" fmla="*/ 65278 h 147150"/>
                  <a:gd name="connsiteX20" fmla="*/ 47644 w 105123"/>
                  <a:gd name="connsiteY20" fmla="*/ 65278 h 147150"/>
                  <a:gd name="connsiteX21" fmla="*/ 51255 w 105123"/>
                  <a:gd name="connsiteY21" fmla="*/ 128534 h 147150"/>
                  <a:gd name="connsiteX22" fmla="*/ 73481 w 105123"/>
                  <a:gd name="connsiteY22" fmla="*/ 122830 h 147150"/>
                  <a:gd name="connsiteX23" fmla="*/ 81684 w 105123"/>
                  <a:gd name="connsiteY23" fmla="*/ 105716 h 147150"/>
                  <a:gd name="connsiteX24" fmla="*/ 73380 w 105123"/>
                  <a:gd name="connsiteY24" fmla="*/ 88299 h 147150"/>
                  <a:gd name="connsiteX25" fmla="*/ 51457 w 105123"/>
                  <a:gd name="connsiteY25" fmla="*/ 82089 h 147150"/>
                  <a:gd name="connsiteX26" fmla="*/ 21822 w 105123"/>
                  <a:gd name="connsiteY26" fmla="*/ 82089 h 147150"/>
                  <a:gd name="connsiteX27" fmla="*/ 21822 w 105123"/>
                  <a:gd name="connsiteY27" fmla="*/ 128534 h 147150"/>
                  <a:gd name="connsiteX28" fmla="*/ 51255 w 105123"/>
                  <a:gd name="connsiteY28" fmla="*/ 128534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5123" h="147150">
                    <a:moveTo>
                      <a:pt x="0" y="0"/>
                    </a:moveTo>
                    <a:lnTo>
                      <a:pt x="48049" y="0"/>
                    </a:lnTo>
                    <a:cubicBezTo>
                      <a:pt x="63401" y="0"/>
                      <a:pt x="75647" y="3538"/>
                      <a:pt x="84789" y="10615"/>
                    </a:cubicBezTo>
                    <a:cubicBezTo>
                      <a:pt x="93931" y="17692"/>
                      <a:pt x="98509" y="27238"/>
                      <a:pt x="98509" y="39239"/>
                    </a:cubicBezTo>
                    <a:cubicBezTo>
                      <a:pt x="98509" y="46980"/>
                      <a:pt x="96170" y="53725"/>
                      <a:pt x="91505" y="59458"/>
                    </a:cubicBezTo>
                    <a:cubicBezTo>
                      <a:pt x="86825" y="65192"/>
                      <a:pt x="80890" y="69264"/>
                      <a:pt x="73684" y="71676"/>
                    </a:cubicBezTo>
                    <a:lnTo>
                      <a:pt x="73684" y="73077"/>
                    </a:lnTo>
                    <a:cubicBezTo>
                      <a:pt x="82897" y="75214"/>
                      <a:pt x="90436" y="79186"/>
                      <a:pt x="96314" y="84992"/>
                    </a:cubicBezTo>
                    <a:cubicBezTo>
                      <a:pt x="102192" y="90797"/>
                      <a:pt x="105124" y="98437"/>
                      <a:pt x="105124" y="107911"/>
                    </a:cubicBezTo>
                    <a:cubicBezTo>
                      <a:pt x="105124" y="119927"/>
                      <a:pt x="100589" y="129473"/>
                      <a:pt x="91505" y="136535"/>
                    </a:cubicBezTo>
                    <a:cubicBezTo>
                      <a:pt x="82421" y="143612"/>
                      <a:pt x="69943" y="147150"/>
                      <a:pt x="54071" y="147150"/>
                    </a:cubicBezTo>
                    <a:lnTo>
                      <a:pt x="14" y="147150"/>
                    </a:lnTo>
                    <a:lnTo>
                      <a:pt x="14" y="0"/>
                    </a:lnTo>
                    <a:close/>
                    <a:moveTo>
                      <a:pt x="47644" y="65264"/>
                    </a:moveTo>
                    <a:cubicBezTo>
                      <a:pt x="56180" y="65264"/>
                      <a:pt x="63025" y="63025"/>
                      <a:pt x="68166" y="58563"/>
                    </a:cubicBezTo>
                    <a:cubicBezTo>
                      <a:pt x="73308" y="54100"/>
                      <a:pt x="75879" y="48323"/>
                      <a:pt x="75879" y="41247"/>
                    </a:cubicBezTo>
                    <a:cubicBezTo>
                      <a:pt x="75879" y="33376"/>
                      <a:pt x="73308" y="27599"/>
                      <a:pt x="68166" y="23931"/>
                    </a:cubicBezTo>
                    <a:cubicBezTo>
                      <a:pt x="63025" y="20262"/>
                      <a:pt x="55992" y="18428"/>
                      <a:pt x="47052" y="18428"/>
                    </a:cubicBezTo>
                    <a:lnTo>
                      <a:pt x="21822" y="18428"/>
                    </a:lnTo>
                    <a:lnTo>
                      <a:pt x="21822" y="65278"/>
                    </a:lnTo>
                    <a:lnTo>
                      <a:pt x="47644" y="65278"/>
                    </a:lnTo>
                    <a:close/>
                    <a:moveTo>
                      <a:pt x="51255" y="128534"/>
                    </a:moveTo>
                    <a:cubicBezTo>
                      <a:pt x="60599" y="128534"/>
                      <a:pt x="68008" y="126628"/>
                      <a:pt x="73481" y="122830"/>
                    </a:cubicBezTo>
                    <a:cubicBezTo>
                      <a:pt x="78955" y="119032"/>
                      <a:pt x="81684" y="113327"/>
                      <a:pt x="81684" y="105716"/>
                    </a:cubicBezTo>
                    <a:cubicBezTo>
                      <a:pt x="81684" y="98249"/>
                      <a:pt x="78911" y="92429"/>
                      <a:pt x="73380" y="88299"/>
                    </a:cubicBezTo>
                    <a:cubicBezTo>
                      <a:pt x="67834" y="84168"/>
                      <a:pt x="60526" y="82089"/>
                      <a:pt x="51457" y="82089"/>
                    </a:cubicBezTo>
                    <a:lnTo>
                      <a:pt x="21822" y="82089"/>
                    </a:lnTo>
                    <a:lnTo>
                      <a:pt x="21822" y="128534"/>
                    </a:lnTo>
                    <a:lnTo>
                      <a:pt x="51255" y="12853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5" name="Forma libre: forma 144">
                <a:extLst>
                  <a:ext uri="{FF2B5EF4-FFF2-40B4-BE49-F238E27FC236}">
                    <a16:creationId xmlns:a16="http://schemas.microsoft.com/office/drawing/2014/main" id="{64ADECEC-3916-0AC7-021D-6208C1BB3421}"/>
                  </a:ext>
                </a:extLst>
              </p:cNvPr>
              <p:cNvSpPr/>
              <p:nvPr/>
            </p:nvSpPr>
            <p:spPr>
              <a:xfrm>
                <a:off x="-1005681" y="-2000695"/>
                <a:ext cx="104705" cy="149952"/>
              </a:xfrm>
              <a:custGeom>
                <a:avLst/>
                <a:gdLst>
                  <a:gd name="connsiteX0" fmla="*/ 29 w 104705"/>
                  <a:gd name="connsiteY0" fmla="*/ 131336 h 149952"/>
                  <a:gd name="connsiteX1" fmla="*/ 34459 w 104705"/>
                  <a:gd name="connsiteY1" fmla="*/ 105109 h 149952"/>
                  <a:gd name="connsiteX2" fmla="*/ 66592 w 104705"/>
                  <a:gd name="connsiteY2" fmla="*/ 76586 h 149952"/>
                  <a:gd name="connsiteX3" fmla="*/ 79504 w 104705"/>
                  <a:gd name="connsiteY3" fmla="*/ 48453 h 149952"/>
                  <a:gd name="connsiteX4" fmla="*/ 71994 w 104705"/>
                  <a:gd name="connsiteY4" fmla="*/ 28725 h 149952"/>
                  <a:gd name="connsiteX5" fmla="*/ 51472 w 104705"/>
                  <a:gd name="connsiteY5" fmla="*/ 21215 h 149952"/>
                  <a:gd name="connsiteX6" fmla="*/ 36553 w 104705"/>
                  <a:gd name="connsiteY6" fmla="*/ 24523 h 149952"/>
                  <a:gd name="connsiteX7" fmla="*/ 25837 w 104705"/>
                  <a:gd name="connsiteY7" fmla="*/ 33636 h 149952"/>
                  <a:gd name="connsiteX8" fmla="*/ 21837 w 104705"/>
                  <a:gd name="connsiteY8" fmla="*/ 46446 h 149952"/>
                  <a:gd name="connsiteX9" fmla="*/ 28046 w 104705"/>
                  <a:gd name="connsiteY9" fmla="*/ 67473 h 149952"/>
                  <a:gd name="connsiteX10" fmla="*/ 8824 w 104705"/>
                  <a:gd name="connsiteY10" fmla="*/ 74276 h 149952"/>
                  <a:gd name="connsiteX11" fmla="*/ 2123 w 104705"/>
                  <a:gd name="connsiteY11" fmla="*/ 59862 h 149952"/>
                  <a:gd name="connsiteX12" fmla="*/ 15 w 104705"/>
                  <a:gd name="connsiteY12" fmla="*/ 44843 h 149952"/>
                  <a:gd name="connsiteX13" fmla="*/ 7120 w 104705"/>
                  <a:gd name="connsiteY13" fmla="*/ 21620 h 149952"/>
                  <a:gd name="connsiteX14" fmla="*/ 26039 w 104705"/>
                  <a:gd name="connsiteY14" fmla="*/ 5705 h 149952"/>
                  <a:gd name="connsiteX15" fmla="*/ 51659 w 104705"/>
                  <a:gd name="connsiteY15" fmla="*/ 0 h 149952"/>
                  <a:gd name="connsiteX16" fmla="*/ 77482 w 104705"/>
                  <a:gd name="connsiteY16" fmla="*/ 5705 h 149952"/>
                  <a:gd name="connsiteX17" fmla="*/ 95304 w 104705"/>
                  <a:gd name="connsiteY17" fmla="*/ 21923 h 149952"/>
                  <a:gd name="connsiteX18" fmla="*/ 101716 w 104705"/>
                  <a:gd name="connsiteY18" fmla="*/ 46056 h 149952"/>
                  <a:gd name="connsiteX19" fmla="*/ 86494 w 104705"/>
                  <a:gd name="connsiteY19" fmla="*/ 83894 h 149952"/>
                  <a:gd name="connsiteX20" fmla="*/ 45045 w 104705"/>
                  <a:gd name="connsiteY20" fmla="*/ 122931 h 149952"/>
                  <a:gd name="connsiteX21" fmla="*/ 36640 w 104705"/>
                  <a:gd name="connsiteY21" fmla="*/ 129531 h 149952"/>
                  <a:gd name="connsiteX22" fmla="*/ 36640 w 104705"/>
                  <a:gd name="connsiteY22" fmla="*/ 130730 h 149952"/>
                  <a:gd name="connsiteX23" fmla="*/ 104705 w 104705"/>
                  <a:gd name="connsiteY23" fmla="*/ 130730 h 149952"/>
                  <a:gd name="connsiteX24" fmla="*/ 104705 w 104705"/>
                  <a:gd name="connsiteY24" fmla="*/ 149952 h 149952"/>
                  <a:gd name="connsiteX25" fmla="*/ 0 w 104705"/>
                  <a:gd name="connsiteY25" fmla="*/ 149952 h 149952"/>
                  <a:gd name="connsiteX26" fmla="*/ 0 w 104705"/>
                  <a:gd name="connsiteY26" fmla="*/ 131336 h 149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04705" h="149952">
                    <a:moveTo>
                      <a:pt x="29" y="131336"/>
                    </a:moveTo>
                    <a:lnTo>
                      <a:pt x="34459" y="105109"/>
                    </a:lnTo>
                    <a:cubicBezTo>
                      <a:pt x="47269" y="95361"/>
                      <a:pt x="57985" y="85858"/>
                      <a:pt x="66592" y="76586"/>
                    </a:cubicBezTo>
                    <a:cubicBezTo>
                      <a:pt x="75200" y="67315"/>
                      <a:pt x="79504" y="57942"/>
                      <a:pt x="79504" y="48453"/>
                    </a:cubicBezTo>
                    <a:cubicBezTo>
                      <a:pt x="79504" y="40308"/>
                      <a:pt x="77006" y="33737"/>
                      <a:pt x="71994" y="28725"/>
                    </a:cubicBezTo>
                    <a:cubicBezTo>
                      <a:pt x="66982" y="23728"/>
                      <a:pt x="60151" y="21215"/>
                      <a:pt x="51472" y="21215"/>
                    </a:cubicBezTo>
                    <a:cubicBezTo>
                      <a:pt x="45998" y="21215"/>
                      <a:pt x="41030" y="22313"/>
                      <a:pt x="36553" y="24523"/>
                    </a:cubicBezTo>
                    <a:cubicBezTo>
                      <a:pt x="32076" y="26732"/>
                      <a:pt x="28509" y="29765"/>
                      <a:pt x="25837" y="33636"/>
                    </a:cubicBezTo>
                    <a:cubicBezTo>
                      <a:pt x="23165" y="37506"/>
                      <a:pt x="21837" y="41781"/>
                      <a:pt x="21837" y="46446"/>
                    </a:cubicBezTo>
                    <a:cubicBezTo>
                      <a:pt x="21837" y="53782"/>
                      <a:pt x="23902" y="60801"/>
                      <a:pt x="28046" y="67473"/>
                    </a:cubicBezTo>
                    <a:lnTo>
                      <a:pt x="8824" y="74276"/>
                    </a:lnTo>
                    <a:cubicBezTo>
                      <a:pt x="5748" y="69206"/>
                      <a:pt x="3524" y="64397"/>
                      <a:pt x="2123" y="59862"/>
                    </a:cubicBezTo>
                    <a:cubicBezTo>
                      <a:pt x="722" y="55328"/>
                      <a:pt x="15" y="50316"/>
                      <a:pt x="15" y="44843"/>
                    </a:cubicBezTo>
                    <a:cubicBezTo>
                      <a:pt x="15" y="36163"/>
                      <a:pt x="2383" y="28422"/>
                      <a:pt x="7120" y="21620"/>
                    </a:cubicBezTo>
                    <a:cubicBezTo>
                      <a:pt x="11857" y="14818"/>
                      <a:pt x="18168" y="9503"/>
                      <a:pt x="26039" y="5705"/>
                    </a:cubicBezTo>
                    <a:cubicBezTo>
                      <a:pt x="33910" y="1906"/>
                      <a:pt x="42460" y="0"/>
                      <a:pt x="51659" y="0"/>
                    </a:cubicBezTo>
                    <a:cubicBezTo>
                      <a:pt x="61263" y="0"/>
                      <a:pt x="69885" y="1906"/>
                      <a:pt x="77482" y="5705"/>
                    </a:cubicBezTo>
                    <a:cubicBezTo>
                      <a:pt x="85093" y="9503"/>
                      <a:pt x="91029" y="14919"/>
                      <a:pt x="95304" y="21923"/>
                    </a:cubicBezTo>
                    <a:cubicBezTo>
                      <a:pt x="99578" y="28927"/>
                      <a:pt x="101716" y="36972"/>
                      <a:pt x="101716" y="46056"/>
                    </a:cubicBezTo>
                    <a:cubicBezTo>
                      <a:pt x="101716" y="58996"/>
                      <a:pt x="96646" y="71618"/>
                      <a:pt x="86494" y="83894"/>
                    </a:cubicBezTo>
                    <a:cubicBezTo>
                      <a:pt x="76355" y="96170"/>
                      <a:pt x="62535" y="109197"/>
                      <a:pt x="45045" y="122931"/>
                    </a:cubicBezTo>
                    <a:lnTo>
                      <a:pt x="36640" y="129531"/>
                    </a:lnTo>
                    <a:lnTo>
                      <a:pt x="36640" y="130730"/>
                    </a:lnTo>
                    <a:lnTo>
                      <a:pt x="104705" y="130730"/>
                    </a:lnTo>
                    <a:lnTo>
                      <a:pt x="104705" y="149952"/>
                    </a:lnTo>
                    <a:lnTo>
                      <a:pt x="0" y="149952"/>
                    </a:lnTo>
                    <a:lnTo>
                      <a:pt x="0" y="131336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6" name="Forma libre: forma 145">
                <a:extLst>
                  <a:ext uri="{FF2B5EF4-FFF2-40B4-BE49-F238E27FC236}">
                    <a16:creationId xmlns:a16="http://schemas.microsoft.com/office/drawing/2014/main" id="{5A8B40F7-14D5-86CE-06FC-4119D4917ABA}"/>
                  </a:ext>
                </a:extLst>
              </p:cNvPr>
              <p:cNvSpPr/>
              <p:nvPr/>
            </p:nvSpPr>
            <p:spPr>
              <a:xfrm>
                <a:off x="-880439" y="-1997893"/>
                <a:ext cx="105123" cy="147150"/>
              </a:xfrm>
              <a:custGeom>
                <a:avLst/>
                <a:gdLst>
                  <a:gd name="connsiteX0" fmla="*/ 0 w 105123"/>
                  <a:gd name="connsiteY0" fmla="*/ 0 h 147150"/>
                  <a:gd name="connsiteX1" fmla="*/ 48049 w 105123"/>
                  <a:gd name="connsiteY1" fmla="*/ 0 h 147150"/>
                  <a:gd name="connsiteX2" fmla="*/ 84789 w 105123"/>
                  <a:gd name="connsiteY2" fmla="*/ 10615 h 147150"/>
                  <a:gd name="connsiteX3" fmla="*/ 98509 w 105123"/>
                  <a:gd name="connsiteY3" fmla="*/ 39239 h 147150"/>
                  <a:gd name="connsiteX4" fmla="*/ 91505 w 105123"/>
                  <a:gd name="connsiteY4" fmla="*/ 59458 h 147150"/>
                  <a:gd name="connsiteX5" fmla="*/ 73684 w 105123"/>
                  <a:gd name="connsiteY5" fmla="*/ 71676 h 147150"/>
                  <a:gd name="connsiteX6" fmla="*/ 73684 w 105123"/>
                  <a:gd name="connsiteY6" fmla="*/ 73077 h 147150"/>
                  <a:gd name="connsiteX7" fmla="*/ 96314 w 105123"/>
                  <a:gd name="connsiteY7" fmla="*/ 84992 h 147150"/>
                  <a:gd name="connsiteX8" fmla="*/ 105124 w 105123"/>
                  <a:gd name="connsiteY8" fmla="*/ 107911 h 147150"/>
                  <a:gd name="connsiteX9" fmla="*/ 91505 w 105123"/>
                  <a:gd name="connsiteY9" fmla="*/ 136535 h 147150"/>
                  <a:gd name="connsiteX10" fmla="*/ 54071 w 105123"/>
                  <a:gd name="connsiteY10" fmla="*/ 147150 h 147150"/>
                  <a:gd name="connsiteX11" fmla="*/ 14 w 105123"/>
                  <a:gd name="connsiteY11" fmla="*/ 147150 h 147150"/>
                  <a:gd name="connsiteX12" fmla="*/ 14 w 105123"/>
                  <a:gd name="connsiteY12" fmla="*/ 0 h 147150"/>
                  <a:gd name="connsiteX13" fmla="*/ 47644 w 105123"/>
                  <a:gd name="connsiteY13" fmla="*/ 65264 h 147150"/>
                  <a:gd name="connsiteX14" fmla="*/ 68166 w 105123"/>
                  <a:gd name="connsiteY14" fmla="*/ 58563 h 147150"/>
                  <a:gd name="connsiteX15" fmla="*/ 75879 w 105123"/>
                  <a:gd name="connsiteY15" fmla="*/ 41247 h 147150"/>
                  <a:gd name="connsiteX16" fmla="*/ 68166 w 105123"/>
                  <a:gd name="connsiteY16" fmla="*/ 23931 h 147150"/>
                  <a:gd name="connsiteX17" fmla="*/ 47038 w 105123"/>
                  <a:gd name="connsiteY17" fmla="*/ 18428 h 147150"/>
                  <a:gd name="connsiteX18" fmla="*/ 21808 w 105123"/>
                  <a:gd name="connsiteY18" fmla="*/ 18428 h 147150"/>
                  <a:gd name="connsiteX19" fmla="*/ 21808 w 105123"/>
                  <a:gd name="connsiteY19" fmla="*/ 65278 h 147150"/>
                  <a:gd name="connsiteX20" fmla="*/ 47644 w 105123"/>
                  <a:gd name="connsiteY20" fmla="*/ 65278 h 147150"/>
                  <a:gd name="connsiteX21" fmla="*/ 51255 w 105123"/>
                  <a:gd name="connsiteY21" fmla="*/ 128534 h 147150"/>
                  <a:gd name="connsiteX22" fmla="*/ 73481 w 105123"/>
                  <a:gd name="connsiteY22" fmla="*/ 122830 h 147150"/>
                  <a:gd name="connsiteX23" fmla="*/ 81684 w 105123"/>
                  <a:gd name="connsiteY23" fmla="*/ 105716 h 147150"/>
                  <a:gd name="connsiteX24" fmla="*/ 73380 w 105123"/>
                  <a:gd name="connsiteY24" fmla="*/ 88299 h 147150"/>
                  <a:gd name="connsiteX25" fmla="*/ 51457 w 105123"/>
                  <a:gd name="connsiteY25" fmla="*/ 82089 h 147150"/>
                  <a:gd name="connsiteX26" fmla="*/ 21822 w 105123"/>
                  <a:gd name="connsiteY26" fmla="*/ 82089 h 147150"/>
                  <a:gd name="connsiteX27" fmla="*/ 21822 w 105123"/>
                  <a:gd name="connsiteY27" fmla="*/ 128534 h 147150"/>
                  <a:gd name="connsiteX28" fmla="*/ 51255 w 105123"/>
                  <a:gd name="connsiteY28" fmla="*/ 128534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5123" h="147150">
                    <a:moveTo>
                      <a:pt x="0" y="0"/>
                    </a:moveTo>
                    <a:lnTo>
                      <a:pt x="48049" y="0"/>
                    </a:lnTo>
                    <a:cubicBezTo>
                      <a:pt x="63401" y="0"/>
                      <a:pt x="75647" y="3538"/>
                      <a:pt x="84789" y="10615"/>
                    </a:cubicBezTo>
                    <a:cubicBezTo>
                      <a:pt x="93931" y="17692"/>
                      <a:pt x="98509" y="27238"/>
                      <a:pt x="98509" y="39239"/>
                    </a:cubicBezTo>
                    <a:cubicBezTo>
                      <a:pt x="98509" y="46980"/>
                      <a:pt x="96170" y="53725"/>
                      <a:pt x="91505" y="59458"/>
                    </a:cubicBezTo>
                    <a:cubicBezTo>
                      <a:pt x="86825" y="65192"/>
                      <a:pt x="80890" y="69264"/>
                      <a:pt x="73684" y="71676"/>
                    </a:cubicBezTo>
                    <a:lnTo>
                      <a:pt x="73684" y="73077"/>
                    </a:lnTo>
                    <a:cubicBezTo>
                      <a:pt x="82897" y="75214"/>
                      <a:pt x="90436" y="79186"/>
                      <a:pt x="96314" y="84992"/>
                    </a:cubicBezTo>
                    <a:cubicBezTo>
                      <a:pt x="102192" y="90797"/>
                      <a:pt x="105124" y="98437"/>
                      <a:pt x="105124" y="107911"/>
                    </a:cubicBezTo>
                    <a:cubicBezTo>
                      <a:pt x="105124" y="119927"/>
                      <a:pt x="100589" y="129473"/>
                      <a:pt x="91505" y="136535"/>
                    </a:cubicBezTo>
                    <a:cubicBezTo>
                      <a:pt x="82421" y="143612"/>
                      <a:pt x="69943" y="147150"/>
                      <a:pt x="54071" y="147150"/>
                    </a:cubicBezTo>
                    <a:lnTo>
                      <a:pt x="14" y="147150"/>
                    </a:lnTo>
                    <a:lnTo>
                      <a:pt x="14" y="0"/>
                    </a:lnTo>
                    <a:close/>
                    <a:moveTo>
                      <a:pt x="47644" y="65264"/>
                    </a:moveTo>
                    <a:cubicBezTo>
                      <a:pt x="56180" y="65264"/>
                      <a:pt x="63025" y="63025"/>
                      <a:pt x="68166" y="58563"/>
                    </a:cubicBezTo>
                    <a:cubicBezTo>
                      <a:pt x="73308" y="54100"/>
                      <a:pt x="75879" y="48323"/>
                      <a:pt x="75879" y="41247"/>
                    </a:cubicBezTo>
                    <a:cubicBezTo>
                      <a:pt x="75879" y="33376"/>
                      <a:pt x="73308" y="27599"/>
                      <a:pt x="68166" y="23931"/>
                    </a:cubicBezTo>
                    <a:cubicBezTo>
                      <a:pt x="63025" y="20262"/>
                      <a:pt x="55992" y="18428"/>
                      <a:pt x="47038" y="18428"/>
                    </a:cubicBezTo>
                    <a:lnTo>
                      <a:pt x="21808" y="18428"/>
                    </a:lnTo>
                    <a:lnTo>
                      <a:pt x="21808" y="65278"/>
                    </a:lnTo>
                    <a:lnTo>
                      <a:pt x="47644" y="65278"/>
                    </a:lnTo>
                    <a:close/>
                    <a:moveTo>
                      <a:pt x="51255" y="128534"/>
                    </a:moveTo>
                    <a:cubicBezTo>
                      <a:pt x="60599" y="128534"/>
                      <a:pt x="68008" y="126628"/>
                      <a:pt x="73481" y="122830"/>
                    </a:cubicBezTo>
                    <a:cubicBezTo>
                      <a:pt x="78955" y="119032"/>
                      <a:pt x="81684" y="113327"/>
                      <a:pt x="81684" y="105716"/>
                    </a:cubicBezTo>
                    <a:cubicBezTo>
                      <a:pt x="81684" y="98249"/>
                      <a:pt x="78911" y="92429"/>
                      <a:pt x="73380" y="88299"/>
                    </a:cubicBezTo>
                    <a:cubicBezTo>
                      <a:pt x="67834" y="84168"/>
                      <a:pt x="60526" y="82089"/>
                      <a:pt x="51457" y="82089"/>
                    </a:cubicBezTo>
                    <a:lnTo>
                      <a:pt x="21822" y="82089"/>
                    </a:lnTo>
                    <a:lnTo>
                      <a:pt x="21822" y="128534"/>
                    </a:lnTo>
                    <a:lnTo>
                      <a:pt x="51255" y="12853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147" name="Gráfico 32">
              <a:extLst>
                <a:ext uri="{FF2B5EF4-FFF2-40B4-BE49-F238E27FC236}">
                  <a16:creationId xmlns:a16="http://schemas.microsoft.com/office/drawing/2014/main" id="{8326F703-3716-D71A-6092-45A9178FA86B}"/>
                </a:ext>
              </a:extLst>
            </p:cNvPr>
            <p:cNvGrpSpPr/>
            <p:nvPr/>
          </p:nvGrpSpPr>
          <p:grpSpPr>
            <a:xfrm>
              <a:off x="-2192415" y="-2136191"/>
              <a:ext cx="404334" cy="407093"/>
              <a:chOff x="-2192415" y="-2136191"/>
              <a:chExt cx="404334" cy="407093"/>
            </a:xfrm>
          </p:grpSpPr>
          <p:grpSp>
            <p:nvGrpSpPr>
              <p:cNvPr id="148" name="Gráfico 32">
                <a:extLst>
                  <a:ext uri="{FF2B5EF4-FFF2-40B4-BE49-F238E27FC236}">
                    <a16:creationId xmlns:a16="http://schemas.microsoft.com/office/drawing/2014/main" id="{EFCED35D-A4D2-7B06-B9D1-1E20B611FAA1}"/>
                  </a:ext>
                </a:extLst>
              </p:cNvPr>
              <p:cNvGrpSpPr/>
              <p:nvPr/>
            </p:nvGrpSpPr>
            <p:grpSpPr>
              <a:xfrm>
                <a:off x="-2192415" y="-2136191"/>
                <a:ext cx="404334" cy="407093"/>
                <a:chOff x="-2192415" y="-2136191"/>
                <a:chExt cx="404334" cy="407093"/>
              </a:xfrm>
            </p:grpSpPr>
            <p:sp>
              <p:nvSpPr>
                <p:cNvPr id="149" name="Forma libre: forma 148">
                  <a:extLst>
                    <a:ext uri="{FF2B5EF4-FFF2-40B4-BE49-F238E27FC236}">
                      <a16:creationId xmlns:a16="http://schemas.microsoft.com/office/drawing/2014/main" id="{AA60F3F3-D3AF-C51C-5299-A32A6488B7C6}"/>
                    </a:ext>
                  </a:extLst>
                </p:cNvPr>
                <p:cNvSpPr/>
                <p:nvPr/>
              </p:nvSpPr>
              <p:spPr>
                <a:xfrm>
                  <a:off x="-2192415" y="-1908973"/>
                  <a:ext cx="404334" cy="179876"/>
                </a:xfrm>
                <a:custGeom>
                  <a:avLst/>
                  <a:gdLst>
                    <a:gd name="connsiteX0" fmla="*/ 202160 w 404334"/>
                    <a:gd name="connsiteY0" fmla="*/ 127885 h 179876"/>
                    <a:gd name="connsiteX1" fmla="*/ 52467 w 404334"/>
                    <a:gd name="connsiteY1" fmla="*/ 0 h 179876"/>
                    <a:gd name="connsiteX2" fmla="*/ 0 w 404334"/>
                    <a:gd name="connsiteY2" fmla="*/ 0 h 179876"/>
                    <a:gd name="connsiteX3" fmla="*/ 202160 w 404334"/>
                    <a:gd name="connsiteY3" fmla="*/ 179876 h 179876"/>
                    <a:gd name="connsiteX4" fmla="*/ 404334 w 404334"/>
                    <a:gd name="connsiteY4" fmla="*/ 0 h 179876"/>
                    <a:gd name="connsiteX5" fmla="*/ 351866 w 404334"/>
                    <a:gd name="connsiteY5" fmla="*/ 0 h 179876"/>
                    <a:gd name="connsiteX6" fmla="*/ 202160 w 404334"/>
                    <a:gd name="connsiteY6" fmla="*/ 127885 h 1798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334" h="179876">
                      <a:moveTo>
                        <a:pt x="202160" y="127885"/>
                      </a:moveTo>
                      <a:cubicBezTo>
                        <a:pt x="126642" y="127885"/>
                        <a:pt x="63862" y="72355"/>
                        <a:pt x="52467" y="0"/>
                      </a:cubicBezTo>
                      <a:lnTo>
                        <a:pt x="0" y="0"/>
                      </a:lnTo>
                      <a:cubicBezTo>
                        <a:pt x="11755" y="101123"/>
                        <a:pt x="97931" y="179876"/>
                        <a:pt x="202160" y="179876"/>
                      </a:cubicBezTo>
                      <a:cubicBezTo>
                        <a:pt x="306403" y="179876"/>
                        <a:pt x="392578" y="101123"/>
                        <a:pt x="404334" y="0"/>
                      </a:cubicBezTo>
                      <a:lnTo>
                        <a:pt x="351866" y="0"/>
                      </a:lnTo>
                      <a:cubicBezTo>
                        <a:pt x="340472" y="72355"/>
                        <a:pt x="277678" y="127885"/>
                        <a:pt x="202160" y="12788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150" name="Forma libre: forma 149">
                  <a:extLst>
                    <a:ext uri="{FF2B5EF4-FFF2-40B4-BE49-F238E27FC236}">
                      <a16:creationId xmlns:a16="http://schemas.microsoft.com/office/drawing/2014/main" id="{C5871051-2DFE-0769-5D7A-74F3E0942F5F}"/>
                    </a:ext>
                  </a:extLst>
                </p:cNvPr>
                <p:cNvSpPr/>
                <p:nvPr/>
              </p:nvSpPr>
              <p:spPr>
                <a:xfrm>
                  <a:off x="-2192415" y="-2136191"/>
                  <a:ext cx="404334" cy="179861"/>
                </a:xfrm>
                <a:custGeom>
                  <a:avLst/>
                  <a:gdLst>
                    <a:gd name="connsiteX0" fmla="*/ 202160 w 404334"/>
                    <a:gd name="connsiteY0" fmla="*/ 51991 h 179861"/>
                    <a:gd name="connsiteX1" fmla="*/ 351866 w 404334"/>
                    <a:gd name="connsiteY1" fmla="*/ 179862 h 179861"/>
                    <a:gd name="connsiteX2" fmla="*/ 404334 w 404334"/>
                    <a:gd name="connsiteY2" fmla="*/ 179862 h 179861"/>
                    <a:gd name="connsiteX3" fmla="*/ 202160 w 404334"/>
                    <a:gd name="connsiteY3" fmla="*/ 0 h 179861"/>
                    <a:gd name="connsiteX4" fmla="*/ 0 w 404334"/>
                    <a:gd name="connsiteY4" fmla="*/ 179862 h 179861"/>
                    <a:gd name="connsiteX5" fmla="*/ 52467 w 404334"/>
                    <a:gd name="connsiteY5" fmla="*/ 179862 h 179861"/>
                    <a:gd name="connsiteX6" fmla="*/ 202160 w 404334"/>
                    <a:gd name="connsiteY6" fmla="*/ 51991 h 1798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04334" h="179861">
                      <a:moveTo>
                        <a:pt x="202160" y="51991"/>
                      </a:moveTo>
                      <a:cubicBezTo>
                        <a:pt x="277678" y="51991"/>
                        <a:pt x="340457" y="107507"/>
                        <a:pt x="351866" y="179862"/>
                      </a:cubicBezTo>
                      <a:lnTo>
                        <a:pt x="404334" y="179862"/>
                      </a:lnTo>
                      <a:cubicBezTo>
                        <a:pt x="392564" y="78753"/>
                        <a:pt x="306389" y="0"/>
                        <a:pt x="202160" y="0"/>
                      </a:cubicBezTo>
                      <a:cubicBezTo>
                        <a:pt x="97946" y="0"/>
                        <a:pt x="11770" y="78753"/>
                        <a:pt x="0" y="179862"/>
                      </a:cubicBezTo>
                      <a:lnTo>
                        <a:pt x="52467" y="179862"/>
                      </a:lnTo>
                      <a:cubicBezTo>
                        <a:pt x="63877" y="107507"/>
                        <a:pt x="126657" y="51991"/>
                        <a:pt x="202160" y="51991"/>
                      </a:cubicBezTo>
                      <a:close/>
                    </a:path>
                  </a:pathLst>
                </a:custGeom>
                <a:solidFill>
                  <a:srgbClr val="FFAF00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51" name="Gráfico 32">
                <a:extLst>
                  <a:ext uri="{FF2B5EF4-FFF2-40B4-BE49-F238E27FC236}">
                    <a16:creationId xmlns:a16="http://schemas.microsoft.com/office/drawing/2014/main" id="{9151AC47-FABA-6D77-693B-C82F19ADA6E2}"/>
                  </a:ext>
                </a:extLst>
              </p:cNvPr>
              <p:cNvGrpSpPr/>
              <p:nvPr/>
            </p:nvGrpSpPr>
            <p:grpSpPr>
              <a:xfrm>
                <a:off x="-2074769" y="-1971219"/>
                <a:ext cx="169044" cy="152190"/>
                <a:chOff x="-2074769" y="-1971219"/>
                <a:chExt cx="169044" cy="152190"/>
              </a:xfrm>
              <a:solidFill>
                <a:srgbClr val="FFAF00"/>
              </a:solidFill>
            </p:grpSpPr>
            <p:sp>
              <p:nvSpPr>
                <p:cNvPr id="152" name="Forma libre: forma 151">
                  <a:extLst>
                    <a:ext uri="{FF2B5EF4-FFF2-40B4-BE49-F238E27FC236}">
                      <a16:creationId xmlns:a16="http://schemas.microsoft.com/office/drawing/2014/main" id="{A974C8A9-7E26-B322-94B0-52CEB4C7437F}"/>
                    </a:ext>
                  </a:extLst>
                </p:cNvPr>
                <p:cNvSpPr/>
                <p:nvPr/>
              </p:nvSpPr>
              <p:spPr>
                <a:xfrm>
                  <a:off x="-2074769" y="-1942999"/>
                  <a:ext cx="36321" cy="112431"/>
                </a:xfrm>
                <a:custGeom>
                  <a:avLst/>
                  <a:gdLst>
                    <a:gd name="connsiteX0" fmla="*/ 36322 w 36321"/>
                    <a:gd name="connsiteY0" fmla="*/ 0 h 112431"/>
                    <a:gd name="connsiteX1" fmla="*/ 36322 w 36321"/>
                    <a:gd name="connsiteY1" fmla="*/ 112432 h 112431"/>
                    <a:gd name="connsiteX2" fmla="*/ 0 w 36321"/>
                    <a:gd name="connsiteY2" fmla="*/ 81872 h 112431"/>
                    <a:gd name="connsiteX3" fmla="*/ 0 w 36321"/>
                    <a:gd name="connsiteY3" fmla="*/ 0 h 112431"/>
                    <a:gd name="connsiteX4" fmla="*/ 36322 w 36321"/>
                    <a:gd name="connsiteY4" fmla="*/ 0 h 1124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21" h="112431">
                      <a:moveTo>
                        <a:pt x="36322" y="0"/>
                      </a:moveTo>
                      <a:lnTo>
                        <a:pt x="36322" y="112432"/>
                      </a:lnTo>
                      <a:cubicBezTo>
                        <a:pt x="22024" y="105081"/>
                        <a:pt x="9604" y="94596"/>
                        <a:pt x="0" y="81872"/>
                      </a:cubicBezTo>
                      <a:lnTo>
                        <a:pt x="0" y="0"/>
                      </a:lnTo>
                      <a:lnTo>
                        <a:pt x="36322" y="0"/>
                      </a:lnTo>
                      <a:close/>
                    </a:path>
                  </a:pathLst>
                </a:custGeom>
                <a:solidFill>
                  <a:srgbClr val="FFAF00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153" name="Forma libre: forma 152">
                  <a:extLst>
                    <a:ext uri="{FF2B5EF4-FFF2-40B4-BE49-F238E27FC236}">
                      <a16:creationId xmlns:a16="http://schemas.microsoft.com/office/drawing/2014/main" id="{2389CD07-E75E-DF52-C7A1-A07A06048BD2}"/>
                    </a:ext>
                  </a:extLst>
                </p:cNvPr>
                <p:cNvSpPr/>
                <p:nvPr/>
              </p:nvSpPr>
              <p:spPr>
                <a:xfrm>
                  <a:off x="-2030534" y="-1891542"/>
                  <a:ext cx="36321" cy="72513"/>
                </a:xfrm>
                <a:custGeom>
                  <a:avLst/>
                  <a:gdLst>
                    <a:gd name="connsiteX0" fmla="*/ 36322 w 36321"/>
                    <a:gd name="connsiteY0" fmla="*/ 0 h 72513"/>
                    <a:gd name="connsiteX1" fmla="*/ 36322 w 36321"/>
                    <a:gd name="connsiteY1" fmla="*/ 72514 h 72513"/>
                    <a:gd name="connsiteX2" fmla="*/ 0 w 36321"/>
                    <a:gd name="connsiteY2" fmla="*/ 64628 h 72513"/>
                    <a:gd name="connsiteX3" fmla="*/ 0 w 36321"/>
                    <a:gd name="connsiteY3" fmla="*/ 0 h 72513"/>
                    <a:gd name="connsiteX4" fmla="*/ 36322 w 36321"/>
                    <a:gd name="connsiteY4" fmla="*/ 0 h 725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21" h="72513">
                      <a:moveTo>
                        <a:pt x="36322" y="0"/>
                      </a:moveTo>
                      <a:lnTo>
                        <a:pt x="36322" y="72514"/>
                      </a:lnTo>
                      <a:cubicBezTo>
                        <a:pt x="23511" y="72052"/>
                        <a:pt x="11265" y="69279"/>
                        <a:pt x="0" y="64628"/>
                      </a:cubicBezTo>
                      <a:lnTo>
                        <a:pt x="0" y="0"/>
                      </a:lnTo>
                      <a:lnTo>
                        <a:pt x="36322" y="0"/>
                      </a:lnTo>
                      <a:close/>
                    </a:path>
                  </a:pathLst>
                </a:custGeom>
                <a:solidFill>
                  <a:srgbClr val="FFAF00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154" name="Forma libre: forma 153">
                  <a:extLst>
                    <a:ext uri="{FF2B5EF4-FFF2-40B4-BE49-F238E27FC236}">
                      <a16:creationId xmlns:a16="http://schemas.microsoft.com/office/drawing/2014/main" id="{8B5812C5-244E-F8C8-9760-FAA33BB946AF}"/>
                    </a:ext>
                  </a:extLst>
                </p:cNvPr>
                <p:cNvSpPr/>
                <p:nvPr/>
              </p:nvSpPr>
              <p:spPr>
                <a:xfrm>
                  <a:off x="-1986298" y="-1971219"/>
                  <a:ext cx="36321" cy="152176"/>
                </a:xfrm>
                <a:custGeom>
                  <a:avLst/>
                  <a:gdLst>
                    <a:gd name="connsiteX0" fmla="*/ 36322 w 36321"/>
                    <a:gd name="connsiteY0" fmla="*/ 0 h 152176"/>
                    <a:gd name="connsiteX1" fmla="*/ 36322 w 36321"/>
                    <a:gd name="connsiteY1" fmla="*/ 144291 h 152176"/>
                    <a:gd name="connsiteX2" fmla="*/ 0 w 36321"/>
                    <a:gd name="connsiteY2" fmla="*/ 152176 h 152176"/>
                    <a:gd name="connsiteX3" fmla="*/ 0 w 36321"/>
                    <a:gd name="connsiteY3" fmla="*/ 0 h 152176"/>
                    <a:gd name="connsiteX4" fmla="*/ 36322 w 36321"/>
                    <a:gd name="connsiteY4" fmla="*/ 0 h 15217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21" h="152176">
                      <a:moveTo>
                        <a:pt x="36322" y="0"/>
                      </a:moveTo>
                      <a:lnTo>
                        <a:pt x="36322" y="144291"/>
                      </a:lnTo>
                      <a:cubicBezTo>
                        <a:pt x="25057" y="148956"/>
                        <a:pt x="12810" y="151714"/>
                        <a:pt x="0" y="152176"/>
                      </a:cubicBezTo>
                      <a:lnTo>
                        <a:pt x="0" y="0"/>
                      </a:lnTo>
                      <a:lnTo>
                        <a:pt x="36322" y="0"/>
                      </a:lnTo>
                      <a:close/>
                    </a:path>
                  </a:pathLst>
                </a:custGeom>
                <a:solidFill>
                  <a:srgbClr val="FFAF00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155" name="Forma libre: forma 154">
                  <a:extLst>
                    <a:ext uri="{FF2B5EF4-FFF2-40B4-BE49-F238E27FC236}">
                      <a16:creationId xmlns:a16="http://schemas.microsoft.com/office/drawing/2014/main" id="{088155F9-F6D9-6F84-351D-EE284A2885A9}"/>
                    </a:ext>
                  </a:extLst>
                </p:cNvPr>
                <p:cNvSpPr/>
                <p:nvPr/>
              </p:nvSpPr>
              <p:spPr>
                <a:xfrm>
                  <a:off x="-1942047" y="-1925365"/>
                  <a:ext cx="36321" cy="94768"/>
                </a:xfrm>
                <a:custGeom>
                  <a:avLst/>
                  <a:gdLst>
                    <a:gd name="connsiteX0" fmla="*/ 36322 w 36321"/>
                    <a:gd name="connsiteY0" fmla="*/ 14 h 94768"/>
                    <a:gd name="connsiteX1" fmla="*/ 36322 w 36321"/>
                    <a:gd name="connsiteY1" fmla="*/ 64209 h 94768"/>
                    <a:gd name="connsiteX2" fmla="*/ 0 w 36321"/>
                    <a:gd name="connsiteY2" fmla="*/ 94769 h 94768"/>
                    <a:gd name="connsiteX3" fmla="*/ 0 w 36321"/>
                    <a:gd name="connsiteY3" fmla="*/ 0 h 94768"/>
                    <a:gd name="connsiteX4" fmla="*/ 36322 w 36321"/>
                    <a:gd name="connsiteY4" fmla="*/ 0 h 947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6321" h="94768">
                      <a:moveTo>
                        <a:pt x="36322" y="14"/>
                      </a:moveTo>
                      <a:lnTo>
                        <a:pt x="36322" y="64209"/>
                      </a:lnTo>
                      <a:cubicBezTo>
                        <a:pt x="26718" y="76933"/>
                        <a:pt x="14298" y="87432"/>
                        <a:pt x="0" y="94769"/>
                      </a:cubicBezTo>
                      <a:lnTo>
                        <a:pt x="0" y="0"/>
                      </a:lnTo>
                      <a:lnTo>
                        <a:pt x="36322" y="0"/>
                      </a:lnTo>
                      <a:close/>
                    </a:path>
                  </a:pathLst>
                </a:custGeom>
                <a:solidFill>
                  <a:srgbClr val="FFAF00"/>
                </a:solidFill>
                <a:ln w="1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</p:grpSp>
      </p:grpSp>
      <p:grpSp>
        <p:nvGrpSpPr>
          <p:cNvPr id="156" name="Gráfico 32">
            <a:extLst>
              <a:ext uri="{FF2B5EF4-FFF2-40B4-BE49-F238E27FC236}">
                <a16:creationId xmlns:a16="http://schemas.microsoft.com/office/drawing/2014/main" id="{9692F010-159D-4DA1-7736-9A1B53C06655}"/>
              </a:ext>
            </a:extLst>
          </p:cNvPr>
          <p:cNvGrpSpPr/>
          <p:nvPr/>
        </p:nvGrpSpPr>
        <p:grpSpPr>
          <a:xfrm>
            <a:off x="1533750" y="1688439"/>
            <a:ext cx="2810128" cy="626639"/>
            <a:chOff x="-8788400" y="3475696"/>
            <a:chExt cx="1840353" cy="410386"/>
          </a:xfrm>
        </p:grpSpPr>
        <p:grpSp>
          <p:nvGrpSpPr>
            <p:cNvPr id="157" name="Gráfico 32">
              <a:extLst>
                <a:ext uri="{FF2B5EF4-FFF2-40B4-BE49-F238E27FC236}">
                  <a16:creationId xmlns:a16="http://schemas.microsoft.com/office/drawing/2014/main" id="{C43DDE92-2335-69FF-26E8-9D9A75ED0679}"/>
                </a:ext>
              </a:extLst>
            </p:cNvPr>
            <p:cNvGrpSpPr/>
            <p:nvPr/>
          </p:nvGrpSpPr>
          <p:grpSpPr>
            <a:xfrm>
              <a:off x="-8295766" y="3644278"/>
              <a:ext cx="1347720" cy="190996"/>
              <a:chOff x="-8295766" y="3644278"/>
              <a:chExt cx="1347720" cy="190996"/>
            </a:xfrm>
            <a:solidFill>
              <a:srgbClr val="FFFFFF"/>
            </a:solidFill>
          </p:grpSpPr>
          <p:sp>
            <p:nvSpPr>
              <p:cNvPr id="158" name="Forma libre: forma 157">
                <a:extLst>
                  <a:ext uri="{FF2B5EF4-FFF2-40B4-BE49-F238E27FC236}">
                    <a16:creationId xmlns:a16="http://schemas.microsoft.com/office/drawing/2014/main" id="{09652D5E-27EF-76C8-3169-1B4D83634CE4}"/>
                  </a:ext>
                </a:extLst>
              </p:cNvPr>
              <p:cNvSpPr/>
              <p:nvPr/>
            </p:nvSpPr>
            <p:spPr>
              <a:xfrm>
                <a:off x="-8295766" y="3645058"/>
                <a:ext cx="131538" cy="153143"/>
              </a:xfrm>
              <a:custGeom>
                <a:avLst/>
                <a:gdLst>
                  <a:gd name="connsiteX0" fmla="*/ 34141 w 131538"/>
                  <a:gd name="connsiteY0" fmla="*/ 143655 h 153143"/>
                  <a:gd name="connsiteX1" fmla="*/ 9113 w 131538"/>
                  <a:gd name="connsiteY1" fmla="*/ 116923 h 153143"/>
                  <a:gd name="connsiteX2" fmla="*/ 0 w 131538"/>
                  <a:gd name="connsiteY2" fmla="*/ 77482 h 153143"/>
                  <a:gd name="connsiteX3" fmla="*/ 8911 w 131538"/>
                  <a:gd name="connsiteY3" fmla="*/ 37939 h 153143"/>
                  <a:gd name="connsiteX4" fmla="*/ 33433 w 131538"/>
                  <a:gd name="connsiteY4" fmla="*/ 10109 h 153143"/>
                  <a:gd name="connsiteX5" fmla="*/ 68470 w 131538"/>
                  <a:gd name="connsiteY5" fmla="*/ 0 h 153143"/>
                  <a:gd name="connsiteX6" fmla="*/ 106409 w 131538"/>
                  <a:gd name="connsiteY6" fmla="*/ 12608 h 153143"/>
                  <a:gd name="connsiteX7" fmla="*/ 129127 w 131538"/>
                  <a:gd name="connsiteY7" fmla="*/ 48251 h 153143"/>
                  <a:gd name="connsiteX8" fmla="*/ 109500 w 131538"/>
                  <a:gd name="connsiteY8" fmla="*/ 55457 h 153143"/>
                  <a:gd name="connsiteX9" fmla="*/ 93989 w 131538"/>
                  <a:gd name="connsiteY9" fmla="*/ 29924 h 153143"/>
                  <a:gd name="connsiteX10" fmla="*/ 68455 w 131538"/>
                  <a:gd name="connsiteY10" fmla="*/ 21215 h 153143"/>
                  <a:gd name="connsiteX11" fmla="*/ 45233 w 131538"/>
                  <a:gd name="connsiteY11" fmla="*/ 28220 h 153143"/>
                  <a:gd name="connsiteX12" fmla="*/ 28422 w 131538"/>
                  <a:gd name="connsiteY12" fmla="*/ 48034 h 153143"/>
                  <a:gd name="connsiteX13" fmla="*/ 22212 w 131538"/>
                  <a:gd name="connsiteY13" fmla="*/ 77467 h 153143"/>
                  <a:gd name="connsiteX14" fmla="*/ 27917 w 131538"/>
                  <a:gd name="connsiteY14" fmla="*/ 104691 h 153143"/>
                  <a:gd name="connsiteX15" fmla="*/ 44640 w 131538"/>
                  <a:gd name="connsiteY15" fmla="*/ 124505 h 153143"/>
                  <a:gd name="connsiteX16" fmla="*/ 71069 w 131538"/>
                  <a:gd name="connsiteY16" fmla="*/ 131914 h 153143"/>
                  <a:gd name="connsiteX17" fmla="*/ 114916 w 131538"/>
                  <a:gd name="connsiteY17" fmla="*/ 103087 h 153143"/>
                  <a:gd name="connsiteX18" fmla="*/ 131538 w 131538"/>
                  <a:gd name="connsiteY18" fmla="*/ 113096 h 153143"/>
                  <a:gd name="connsiteX19" fmla="*/ 106207 w 131538"/>
                  <a:gd name="connsiteY19" fmla="*/ 142832 h 153143"/>
                  <a:gd name="connsiteX20" fmla="*/ 69669 w 131538"/>
                  <a:gd name="connsiteY20" fmla="*/ 153144 h 153143"/>
                  <a:gd name="connsiteX21" fmla="*/ 34141 w 131538"/>
                  <a:gd name="connsiteY21" fmla="*/ 143655 h 1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31538" h="153143">
                    <a:moveTo>
                      <a:pt x="34141" y="143655"/>
                    </a:moveTo>
                    <a:cubicBezTo>
                      <a:pt x="23526" y="137315"/>
                      <a:pt x="15193" y="128404"/>
                      <a:pt x="9113" y="116923"/>
                    </a:cubicBezTo>
                    <a:cubicBezTo>
                      <a:pt x="3033" y="105442"/>
                      <a:pt x="0" y="92299"/>
                      <a:pt x="0" y="77482"/>
                    </a:cubicBezTo>
                    <a:cubicBezTo>
                      <a:pt x="0" y="62938"/>
                      <a:pt x="2975" y="49753"/>
                      <a:pt x="8911" y="37939"/>
                    </a:cubicBezTo>
                    <a:cubicBezTo>
                      <a:pt x="14846" y="26125"/>
                      <a:pt x="23021" y="16854"/>
                      <a:pt x="33433" y="10109"/>
                    </a:cubicBezTo>
                    <a:cubicBezTo>
                      <a:pt x="43846" y="3365"/>
                      <a:pt x="55515" y="0"/>
                      <a:pt x="68470" y="0"/>
                    </a:cubicBezTo>
                    <a:cubicBezTo>
                      <a:pt x="83417" y="0"/>
                      <a:pt x="96069" y="4203"/>
                      <a:pt x="106409" y="12608"/>
                    </a:cubicBezTo>
                    <a:cubicBezTo>
                      <a:pt x="116750" y="21013"/>
                      <a:pt x="124332" y="32899"/>
                      <a:pt x="129127" y="48251"/>
                    </a:cubicBezTo>
                    <a:lnTo>
                      <a:pt x="109500" y="55457"/>
                    </a:lnTo>
                    <a:cubicBezTo>
                      <a:pt x="106034" y="44250"/>
                      <a:pt x="100863" y="35730"/>
                      <a:pt x="93989" y="29924"/>
                    </a:cubicBezTo>
                    <a:cubicBezTo>
                      <a:pt x="87115" y="24118"/>
                      <a:pt x="78608" y="21215"/>
                      <a:pt x="68455" y="21215"/>
                    </a:cubicBezTo>
                    <a:cubicBezTo>
                      <a:pt x="60050" y="21215"/>
                      <a:pt x="52309" y="23555"/>
                      <a:pt x="45233" y="28220"/>
                    </a:cubicBezTo>
                    <a:cubicBezTo>
                      <a:pt x="38156" y="32899"/>
                      <a:pt x="32552" y="39499"/>
                      <a:pt x="28422" y="48034"/>
                    </a:cubicBezTo>
                    <a:cubicBezTo>
                      <a:pt x="24277" y="56584"/>
                      <a:pt x="22212" y="66390"/>
                      <a:pt x="22212" y="77467"/>
                    </a:cubicBezTo>
                    <a:cubicBezTo>
                      <a:pt x="22212" y="87346"/>
                      <a:pt x="24118" y="96415"/>
                      <a:pt x="27917" y="104691"/>
                    </a:cubicBezTo>
                    <a:cubicBezTo>
                      <a:pt x="31715" y="112966"/>
                      <a:pt x="37289" y="119580"/>
                      <a:pt x="44640" y="124505"/>
                    </a:cubicBezTo>
                    <a:cubicBezTo>
                      <a:pt x="51977" y="129444"/>
                      <a:pt x="60787" y="131914"/>
                      <a:pt x="71069" y="131914"/>
                    </a:cubicBezTo>
                    <a:cubicBezTo>
                      <a:pt x="90826" y="131914"/>
                      <a:pt x="105442" y="122310"/>
                      <a:pt x="114916" y="103087"/>
                    </a:cubicBezTo>
                    <a:lnTo>
                      <a:pt x="131538" y="113096"/>
                    </a:lnTo>
                    <a:cubicBezTo>
                      <a:pt x="125531" y="126050"/>
                      <a:pt x="117082" y="135958"/>
                      <a:pt x="106207" y="142832"/>
                    </a:cubicBezTo>
                    <a:cubicBezTo>
                      <a:pt x="95332" y="149707"/>
                      <a:pt x="83143" y="153144"/>
                      <a:pt x="69669" y="153144"/>
                    </a:cubicBezTo>
                    <a:cubicBezTo>
                      <a:pt x="56598" y="153158"/>
                      <a:pt x="44742" y="149995"/>
                      <a:pt x="34141" y="14365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59" name="Forma libre: forma 158">
                <a:extLst>
                  <a:ext uri="{FF2B5EF4-FFF2-40B4-BE49-F238E27FC236}">
                    <a16:creationId xmlns:a16="http://schemas.microsoft.com/office/drawing/2014/main" id="{D41D0ED6-EF58-CCB0-64BD-DF0BC4C94AA9}"/>
                  </a:ext>
                </a:extLst>
              </p:cNvPr>
              <p:cNvSpPr/>
              <p:nvPr/>
            </p:nvSpPr>
            <p:spPr>
              <a:xfrm>
                <a:off x="-8152269" y="3644278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29 h 150948"/>
                  <a:gd name="connsiteX10" fmla="*/ 25216 w 28826"/>
                  <a:gd name="connsiteY10" fmla="*/ 43629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29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1" y="26285"/>
                      <a:pt x="18616" y="27613"/>
                      <a:pt x="14615" y="27613"/>
                    </a:cubicBezTo>
                    <a:cubicBezTo>
                      <a:pt x="10600" y="27613"/>
                      <a:pt x="7163" y="26285"/>
                      <a:pt x="4304" y="23613"/>
                    </a:cubicBezTo>
                    <a:close/>
                    <a:moveTo>
                      <a:pt x="3596" y="43629"/>
                    </a:moveTo>
                    <a:lnTo>
                      <a:pt x="25216" y="43629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29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0" name="Forma libre: forma 159">
                <a:extLst>
                  <a:ext uri="{FF2B5EF4-FFF2-40B4-BE49-F238E27FC236}">
                    <a16:creationId xmlns:a16="http://schemas.microsoft.com/office/drawing/2014/main" id="{974FF90C-8461-0656-1232-DEF842C7B2AF}"/>
                  </a:ext>
                </a:extLst>
              </p:cNvPr>
              <p:cNvSpPr/>
              <p:nvPr/>
            </p:nvSpPr>
            <p:spPr>
              <a:xfrm>
                <a:off x="-8104972" y="3648076"/>
                <a:ext cx="104098" cy="150139"/>
              </a:xfrm>
              <a:custGeom>
                <a:avLst/>
                <a:gdLst>
                  <a:gd name="connsiteX0" fmla="*/ 33433 w 104098"/>
                  <a:gd name="connsiteY0" fmla="*/ 143742 h 150139"/>
                  <a:gd name="connsiteX1" fmla="*/ 19425 w 104098"/>
                  <a:gd name="connsiteY1" fmla="*/ 126527 h 150139"/>
                  <a:gd name="connsiteX2" fmla="*/ 18226 w 104098"/>
                  <a:gd name="connsiteY2" fmla="*/ 126527 h 150139"/>
                  <a:gd name="connsiteX3" fmla="*/ 18226 w 104098"/>
                  <a:gd name="connsiteY3" fmla="*/ 147151 h 150139"/>
                  <a:gd name="connsiteX4" fmla="*/ 0 w 104098"/>
                  <a:gd name="connsiteY4" fmla="*/ 147151 h 150139"/>
                  <a:gd name="connsiteX5" fmla="*/ 0 w 104098"/>
                  <a:gd name="connsiteY5" fmla="*/ 0 h 150139"/>
                  <a:gd name="connsiteX6" fmla="*/ 21215 w 104098"/>
                  <a:gd name="connsiteY6" fmla="*/ 0 h 150139"/>
                  <a:gd name="connsiteX7" fmla="*/ 21215 w 104098"/>
                  <a:gd name="connsiteY7" fmla="*/ 60065 h 150139"/>
                  <a:gd name="connsiteX8" fmla="*/ 22414 w 104098"/>
                  <a:gd name="connsiteY8" fmla="*/ 60065 h 150139"/>
                  <a:gd name="connsiteX9" fmla="*/ 36928 w 104098"/>
                  <a:gd name="connsiteY9" fmla="*/ 43442 h 150139"/>
                  <a:gd name="connsiteX10" fmla="*/ 59458 w 104098"/>
                  <a:gd name="connsiteY10" fmla="*/ 37030 h 150139"/>
                  <a:gd name="connsiteX11" fmla="*/ 82681 w 104098"/>
                  <a:gd name="connsiteY11" fmla="*/ 44236 h 150139"/>
                  <a:gd name="connsiteX12" fmla="*/ 98495 w 104098"/>
                  <a:gd name="connsiteY12" fmla="*/ 64051 h 150139"/>
                  <a:gd name="connsiteX13" fmla="*/ 104098 w 104098"/>
                  <a:gd name="connsiteY13" fmla="*/ 92285 h 150139"/>
                  <a:gd name="connsiteX14" fmla="*/ 97585 w 104098"/>
                  <a:gd name="connsiteY14" fmla="*/ 122815 h 150139"/>
                  <a:gd name="connsiteX15" fmla="*/ 80269 w 104098"/>
                  <a:gd name="connsiteY15" fmla="*/ 143034 h 150139"/>
                  <a:gd name="connsiteX16" fmla="*/ 56440 w 104098"/>
                  <a:gd name="connsiteY16" fmla="*/ 150140 h 150139"/>
                  <a:gd name="connsiteX17" fmla="*/ 33433 w 104098"/>
                  <a:gd name="connsiteY17" fmla="*/ 143742 h 150139"/>
                  <a:gd name="connsiteX18" fmla="*/ 30141 w 104098"/>
                  <a:gd name="connsiteY18" fmla="*/ 119508 h 150139"/>
                  <a:gd name="connsiteX19" fmla="*/ 53060 w 104098"/>
                  <a:gd name="connsiteY19" fmla="*/ 129921 h 150139"/>
                  <a:gd name="connsiteX20" fmla="*/ 67878 w 104098"/>
                  <a:gd name="connsiteY20" fmla="*/ 125415 h 150139"/>
                  <a:gd name="connsiteX21" fmla="*/ 78189 w 104098"/>
                  <a:gd name="connsiteY21" fmla="*/ 112504 h 150139"/>
                  <a:gd name="connsiteX22" fmla="*/ 81887 w 104098"/>
                  <a:gd name="connsiteY22" fmla="*/ 92877 h 150139"/>
                  <a:gd name="connsiteX23" fmla="*/ 74073 w 104098"/>
                  <a:gd name="connsiteY23" fmla="*/ 66852 h 150139"/>
                  <a:gd name="connsiteX24" fmla="*/ 53248 w 104098"/>
                  <a:gd name="connsiteY24" fmla="*/ 57249 h 150139"/>
                  <a:gd name="connsiteX25" fmla="*/ 36524 w 104098"/>
                  <a:gd name="connsiteY25" fmla="*/ 62159 h 150139"/>
                  <a:gd name="connsiteX26" fmla="*/ 25606 w 104098"/>
                  <a:gd name="connsiteY26" fmla="*/ 75373 h 150139"/>
                  <a:gd name="connsiteX27" fmla="*/ 21808 w 104098"/>
                  <a:gd name="connsiteY27" fmla="*/ 93498 h 150139"/>
                  <a:gd name="connsiteX28" fmla="*/ 30141 w 104098"/>
                  <a:gd name="connsiteY28" fmla="*/ 119508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104098" h="150139">
                    <a:moveTo>
                      <a:pt x="33433" y="143742"/>
                    </a:moveTo>
                    <a:cubicBezTo>
                      <a:pt x="27021" y="139468"/>
                      <a:pt x="22356" y="133734"/>
                      <a:pt x="19425" y="126527"/>
                    </a:cubicBezTo>
                    <a:lnTo>
                      <a:pt x="18226" y="126527"/>
                    </a:lnTo>
                    <a:lnTo>
                      <a:pt x="18226" y="147151"/>
                    </a:lnTo>
                    <a:lnTo>
                      <a:pt x="0" y="147151"/>
                    </a:lnTo>
                    <a:lnTo>
                      <a:pt x="0" y="0"/>
                    </a:lnTo>
                    <a:lnTo>
                      <a:pt x="21215" y="0"/>
                    </a:lnTo>
                    <a:lnTo>
                      <a:pt x="21215" y="60065"/>
                    </a:lnTo>
                    <a:lnTo>
                      <a:pt x="22414" y="60065"/>
                    </a:lnTo>
                    <a:cubicBezTo>
                      <a:pt x="26025" y="53263"/>
                      <a:pt x="30848" y="47717"/>
                      <a:pt x="36928" y="43442"/>
                    </a:cubicBezTo>
                    <a:cubicBezTo>
                      <a:pt x="42994" y="39167"/>
                      <a:pt x="50504" y="37030"/>
                      <a:pt x="59458" y="37030"/>
                    </a:cubicBezTo>
                    <a:cubicBezTo>
                      <a:pt x="68138" y="37030"/>
                      <a:pt x="75879" y="39427"/>
                      <a:pt x="82681" y="44236"/>
                    </a:cubicBezTo>
                    <a:cubicBezTo>
                      <a:pt x="89483" y="49046"/>
                      <a:pt x="94754" y="55645"/>
                      <a:pt x="98495" y="64051"/>
                    </a:cubicBezTo>
                    <a:cubicBezTo>
                      <a:pt x="102235" y="72456"/>
                      <a:pt x="104098" y="81872"/>
                      <a:pt x="104098" y="92285"/>
                    </a:cubicBezTo>
                    <a:cubicBezTo>
                      <a:pt x="104098" y="103897"/>
                      <a:pt x="101932" y="114078"/>
                      <a:pt x="97585" y="122815"/>
                    </a:cubicBezTo>
                    <a:cubicBezTo>
                      <a:pt x="93252" y="131553"/>
                      <a:pt x="87476" y="138298"/>
                      <a:pt x="80269" y="143034"/>
                    </a:cubicBezTo>
                    <a:cubicBezTo>
                      <a:pt x="73062" y="147772"/>
                      <a:pt x="65119" y="150140"/>
                      <a:pt x="56440" y="150140"/>
                    </a:cubicBezTo>
                    <a:cubicBezTo>
                      <a:pt x="47514" y="150140"/>
                      <a:pt x="39846" y="148002"/>
                      <a:pt x="33433" y="143742"/>
                    </a:cubicBezTo>
                    <a:close/>
                    <a:moveTo>
                      <a:pt x="30141" y="119508"/>
                    </a:moveTo>
                    <a:cubicBezTo>
                      <a:pt x="35672" y="126455"/>
                      <a:pt x="43326" y="129921"/>
                      <a:pt x="53060" y="129921"/>
                    </a:cubicBezTo>
                    <a:cubicBezTo>
                      <a:pt x="58534" y="129921"/>
                      <a:pt x="63473" y="128419"/>
                      <a:pt x="67878" y="125415"/>
                    </a:cubicBezTo>
                    <a:cubicBezTo>
                      <a:pt x="72283" y="122411"/>
                      <a:pt x="75720" y="118107"/>
                      <a:pt x="78189" y="112504"/>
                    </a:cubicBezTo>
                    <a:cubicBezTo>
                      <a:pt x="80659" y="106900"/>
                      <a:pt x="81887" y="100358"/>
                      <a:pt x="81887" y="92877"/>
                    </a:cubicBezTo>
                    <a:cubicBezTo>
                      <a:pt x="81887" y="81930"/>
                      <a:pt x="79287" y="73251"/>
                      <a:pt x="74073" y="66852"/>
                    </a:cubicBezTo>
                    <a:cubicBezTo>
                      <a:pt x="68874" y="60440"/>
                      <a:pt x="61928" y="57249"/>
                      <a:pt x="53248" y="57249"/>
                    </a:cubicBezTo>
                    <a:cubicBezTo>
                      <a:pt x="46836" y="57249"/>
                      <a:pt x="41261" y="58880"/>
                      <a:pt x="36524" y="62159"/>
                    </a:cubicBezTo>
                    <a:cubicBezTo>
                      <a:pt x="31787" y="65437"/>
                      <a:pt x="28148" y="69842"/>
                      <a:pt x="25606" y="75373"/>
                    </a:cubicBezTo>
                    <a:cubicBezTo>
                      <a:pt x="23064" y="80919"/>
                      <a:pt x="21808" y="86956"/>
                      <a:pt x="21808" y="93498"/>
                    </a:cubicBezTo>
                    <a:cubicBezTo>
                      <a:pt x="21822" y="103897"/>
                      <a:pt x="24595" y="112576"/>
                      <a:pt x="30141" y="119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1" name="Forma libre: forma 160">
                <a:extLst>
                  <a:ext uri="{FF2B5EF4-FFF2-40B4-BE49-F238E27FC236}">
                    <a16:creationId xmlns:a16="http://schemas.microsoft.com/office/drawing/2014/main" id="{4B674046-CF01-ADDB-08B6-3434B39637BF}"/>
                  </a:ext>
                </a:extLst>
              </p:cNvPr>
              <p:cNvSpPr/>
              <p:nvPr/>
            </p:nvSpPr>
            <p:spPr>
              <a:xfrm>
                <a:off x="-7990908" y="3685106"/>
                <a:ext cx="99910" cy="113110"/>
              </a:xfrm>
              <a:custGeom>
                <a:avLst/>
                <a:gdLst>
                  <a:gd name="connsiteX0" fmla="*/ 27527 w 99910"/>
                  <a:gd name="connsiteY0" fmla="*/ 106611 h 113110"/>
                  <a:gd name="connsiteX1" fmla="*/ 7611 w 99910"/>
                  <a:gd name="connsiteY1" fmla="*/ 87288 h 113110"/>
                  <a:gd name="connsiteX2" fmla="*/ 0 w 99910"/>
                  <a:gd name="connsiteY2" fmla="*/ 56656 h 113110"/>
                  <a:gd name="connsiteX3" fmla="*/ 6600 w 99910"/>
                  <a:gd name="connsiteY3" fmla="*/ 27527 h 113110"/>
                  <a:gd name="connsiteX4" fmla="*/ 25115 w 99910"/>
                  <a:gd name="connsiteY4" fmla="*/ 7308 h 113110"/>
                  <a:gd name="connsiteX5" fmla="*/ 51847 w 99910"/>
                  <a:gd name="connsiteY5" fmla="*/ 0 h 113110"/>
                  <a:gd name="connsiteX6" fmla="*/ 77381 w 99910"/>
                  <a:gd name="connsiteY6" fmla="*/ 7004 h 113110"/>
                  <a:gd name="connsiteX7" fmla="*/ 94105 w 99910"/>
                  <a:gd name="connsiteY7" fmla="*/ 25721 h 113110"/>
                  <a:gd name="connsiteX8" fmla="*/ 99910 w 99910"/>
                  <a:gd name="connsiteY8" fmla="*/ 51255 h 113110"/>
                  <a:gd name="connsiteX9" fmla="*/ 99708 w 99910"/>
                  <a:gd name="connsiteY9" fmla="*/ 65466 h 113110"/>
                  <a:gd name="connsiteX10" fmla="*/ 21432 w 99910"/>
                  <a:gd name="connsiteY10" fmla="*/ 65466 h 113110"/>
                  <a:gd name="connsiteX11" fmla="*/ 32942 w 99910"/>
                  <a:gd name="connsiteY11" fmla="*/ 86782 h 113110"/>
                  <a:gd name="connsiteX12" fmla="*/ 54071 w 99910"/>
                  <a:gd name="connsiteY12" fmla="*/ 94292 h 113110"/>
                  <a:gd name="connsiteX13" fmla="*/ 71084 w 99910"/>
                  <a:gd name="connsiteY13" fmla="*/ 90393 h 113110"/>
                  <a:gd name="connsiteX14" fmla="*/ 86104 w 99910"/>
                  <a:gd name="connsiteY14" fmla="*/ 79085 h 113110"/>
                  <a:gd name="connsiteX15" fmla="*/ 98119 w 99910"/>
                  <a:gd name="connsiteY15" fmla="*/ 91693 h 113110"/>
                  <a:gd name="connsiteX16" fmla="*/ 78305 w 99910"/>
                  <a:gd name="connsiteY16" fmla="*/ 107608 h 113110"/>
                  <a:gd name="connsiteX17" fmla="*/ 53883 w 99910"/>
                  <a:gd name="connsiteY17" fmla="*/ 113110 h 113110"/>
                  <a:gd name="connsiteX18" fmla="*/ 27527 w 99910"/>
                  <a:gd name="connsiteY18" fmla="*/ 106611 h 113110"/>
                  <a:gd name="connsiteX19" fmla="*/ 78883 w 99910"/>
                  <a:gd name="connsiteY19" fmla="*/ 48641 h 113110"/>
                  <a:gd name="connsiteX20" fmla="*/ 74680 w 99910"/>
                  <a:gd name="connsiteY20" fmla="*/ 32726 h 113110"/>
                  <a:gd name="connsiteX21" fmla="*/ 64267 w 99910"/>
                  <a:gd name="connsiteY21" fmla="*/ 22414 h 113110"/>
                  <a:gd name="connsiteX22" fmla="*/ 50648 w 99910"/>
                  <a:gd name="connsiteY22" fmla="*/ 18804 h 113110"/>
                  <a:gd name="connsiteX23" fmla="*/ 31729 w 99910"/>
                  <a:gd name="connsiteY23" fmla="*/ 26515 h 113110"/>
                  <a:gd name="connsiteX24" fmla="*/ 21418 w 99910"/>
                  <a:gd name="connsiteY24" fmla="*/ 48641 h 113110"/>
                  <a:gd name="connsiteX25" fmla="*/ 78883 w 99910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10" h="113110">
                    <a:moveTo>
                      <a:pt x="27527" y="106611"/>
                    </a:moveTo>
                    <a:cubicBezTo>
                      <a:pt x="19324" y="102279"/>
                      <a:pt x="12680" y="95837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39"/>
                      <a:pt x="77381" y="7004"/>
                    </a:cubicBezTo>
                    <a:cubicBezTo>
                      <a:pt x="84659" y="11683"/>
                      <a:pt x="90220" y="17922"/>
                      <a:pt x="94105" y="25721"/>
                    </a:cubicBezTo>
                    <a:cubicBezTo>
                      <a:pt x="97975" y="33534"/>
                      <a:pt x="99910" y="42041"/>
                      <a:pt x="99910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2"/>
                    </a:cubicBezTo>
                    <a:cubicBezTo>
                      <a:pt x="39008" y="91794"/>
                      <a:pt x="46056" y="94292"/>
                      <a:pt x="54071" y="94292"/>
                    </a:cubicBezTo>
                    <a:cubicBezTo>
                      <a:pt x="59805" y="94292"/>
                      <a:pt x="65480" y="92992"/>
                      <a:pt x="71084" y="90393"/>
                    </a:cubicBezTo>
                    <a:cubicBezTo>
                      <a:pt x="76687" y="87793"/>
                      <a:pt x="81699" y="84024"/>
                      <a:pt x="86104" y="79085"/>
                    </a:cubicBezTo>
                    <a:lnTo>
                      <a:pt x="98119" y="91693"/>
                    </a:lnTo>
                    <a:cubicBezTo>
                      <a:pt x="92776" y="98639"/>
                      <a:pt x="86176" y="103939"/>
                      <a:pt x="78305" y="107608"/>
                    </a:cubicBezTo>
                    <a:cubicBezTo>
                      <a:pt x="70434" y="111276"/>
                      <a:pt x="62289" y="113110"/>
                      <a:pt x="53883" y="113110"/>
                    </a:cubicBezTo>
                    <a:cubicBezTo>
                      <a:pt x="44510" y="113110"/>
                      <a:pt x="35730" y="110944"/>
                      <a:pt x="27527" y="106611"/>
                    </a:cubicBezTo>
                    <a:close/>
                    <a:moveTo>
                      <a:pt x="78883" y="48641"/>
                    </a:moveTo>
                    <a:cubicBezTo>
                      <a:pt x="78753" y="42503"/>
                      <a:pt x="77352" y="37203"/>
                      <a:pt x="74680" y="32726"/>
                    </a:cubicBezTo>
                    <a:cubicBezTo>
                      <a:pt x="72008" y="28249"/>
                      <a:pt x="68542" y="24811"/>
                      <a:pt x="64267" y="22414"/>
                    </a:cubicBezTo>
                    <a:cubicBezTo>
                      <a:pt x="59992" y="20017"/>
                      <a:pt x="55458" y="18804"/>
                      <a:pt x="50648" y="18804"/>
                    </a:cubicBezTo>
                    <a:cubicBezTo>
                      <a:pt x="43572" y="18804"/>
                      <a:pt x="37261" y="21374"/>
                      <a:pt x="31729" y="26515"/>
                    </a:cubicBezTo>
                    <a:cubicBezTo>
                      <a:pt x="26183" y="31657"/>
                      <a:pt x="22746" y="39023"/>
                      <a:pt x="21418" y="48641"/>
                    </a:cubicBezTo>
                    <a:lnTo>
                      <a:pt x="78883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2" name="Forma libre: forma 161">
                <a:extLst>
                  <a:ext uri="{FF2B5EF4-FFF2-40B4-BE49-F238E27FC236}">
                    <a16:creationId xmlns:a16="http://schemas.microsoft.com/office/drawing/2014/main" id="{688B3650-449B-38A7-AAA9-771A3ED93D02}"/>
                  </a:ext>
                </a:extLst>
              </p:cNvPr>
              <p:cNvSpPr/>
              <p:nvPr/>
            </p:nvSpPr>
            <p:spPr>
              <a:xfrm>
                <a:off x="-7874592" y="3687922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5 w 56251"/>
                  <a:gd name="connsiteY1" fmla="*/ 188 h 107304"/>
                  <a:gd name="connsiteX2" fmla="*/ 19425 w 56251"/>
                  <a:gd name="connsiteY2" fmla="*/ 19814 h 107304"/>
                  <a:gd name="connsiteX3" fmla="*/ 20825 w 56251"/>
                  <a:gd name="connsiteY3" fmla="*/ 19814 h 107304"/>
                  <a:gd name="connsiteX4" fmla="*/ 49450 w 56251"/>
                  <a:gd name="connsiteY4" fmla="*/ 0 h 107304"/>
                  <a:gd name="connsiteX5" fmla="*/ 56252 w 56251"/>
                  <a:gd name="connsiteY5" fmla="*/ 0 h 107304"/>
                  <a:gd name="connsiteX6" fmla="*/ 56252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5 h 107304"/>
                  <a:gd name="connsiteX11" fmla="*/ 0 w 56251"/>
                  <a:gd name="connsiteY11" fmla="*/ 107305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5" y="188"/>
                    </a:lnTo>
                    <a:lnTo>
                      <a:pt x="19425" y="19814"/>
                    </a:lnTo>
                    <a:lnTo>
                      <a:pt x="20825" y="19814"/>
                    </a:lnTo>
                    <a:cubicBezTo>
                      <a:pt x="24566" y="6600"/>
                      <a:pt x="34112" y="0"/>
                      <a:pt x="49450" y="0"/>
                    </a:cubicBezTo>
                    <a:lnTo>
                      <a:pt x="56252" y="0"/>
                    </a:lnTo>
                    <a:lnTo>
                      <a:pt x="56252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1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3" name="Forma libre: forma 162">
                <a:extLst>
                  <a:ext uri="{FF2B5EF4-FFF2-40B4-BE49-F238E27FC236}">
                    <a16:creationId xmlns:a16="http://schemas.microsoft.com/office/drawing/2014/main" id="{CE63D3A4-A635-04F7-4692-B89A20ECADA8}"/>
                  </a:ext>
                </a:extLst>
              </p:cNvPr>
              <p:cNvSpPr/>
              <p:nvPr/>
            </p:nvSpPr>
            <p:spPr>
              <a:xfrm>
                <a:off x="-7813689" y="3685106"/>
                <a:ext cx="87663" cy="112749"/>
              </a:xfrm>
              <a:custGeom>
                <a:avLst/>
                <a:gdLst>
                  <a:gd name="connsiteX0" fmla="*/ 19425 w 87663"/>
                  <a:gd name="connsiteY0" fmla="*/ 106106 h 112749"/>
                  <a:gd name="connsiteX1" fmla="*/ 0 w 87663"/>
                  <a:gd name="connsiteY1" fmla="*/ 85685 h 112749"/>
                  <a:gd name="connsiteX2" fmla="*/ 15410 w 87663"/>
                  <a:gd name="connsiteY2" fmla="*/ 75474 h 112749"/>
                  <a:gd name="connsiteX3" fmla="*/ 29317 w 87663"/>
                  <a:gd name="connsiteY3" fmla="*/ 89584 h 112749"/>
                  <a:gd name="connsiteX4" fmla="*/ 47630 w 87663"/>
                  <a:gd name="connsiteY4" fmla="*/ 94090 h 112749"/>
                  <a:gd name="connsiteX5" fmla="*/ 62448 w 87663"/>
                  <a:gd name="connsiteY5" fmla="*/ 90682 h 112749"/>
                  <a:gd name="connsiteX6" fmla="*/ 67849 w 87663"/>
                  <a:gd name="connsiteY6" fmla="*/ 82074 h 112749"/>
                  <a:gd name="connsiteX7" fmla="*/ 61841 w 87663"/>
                  <a:gd name="connsiteY7" fmla="*/ 73568 h 112749"/>
                  <a:gd name="connsiteX8" fmla="*/ 44020 w 87663"/>
                  <a:gd name="connsiteY8" fmla="*/ 66260 h 112749"/>
                  <a:gd name="connsiteX9" fmla="*/ 24797 w 87663"/>
                  <a:gd name="connsiteY9" fmla="*/ 59053 h 112749"/>
                  <a:gd name="connsiteX10" fmla="*/ 11785 w 87663"/>
                  <a:gd name="connsiteY10" fmla="*/ 48944 h 112749"/>
                  <a:gd name="connsiteX11" fmla="*/ 6181 w 87663"/>
                  <a:gd name="connsiteY11" fmla="*/ 31426 h 112749"/>
                  <a:gd name="connsiteX12" fmla="*/ 11481 w 87663"/>
                  <a:gd name="connsiteY12" fmla="*/ 15410 h 112749"/>
                  <a:gd name="connsiteX13" fmla="*/ 25389 w 87663"/>
                  <a:gd name="connsiteY13" fmla="*/ 4101 h 112749"/>
                  <a:gd name="connsiteX14" fmla="*/ 43413 w 87663"/>
                  <a:gd name="connsiteY14" fmla="*/ 0 h 112749"/>
                  <a:gd name="connsiteX15" fmla="*/ 70347 w 87663"/>
                  <a:gd name="connsiteY15" fmla="*/ 7611 h 112749"/>
                  <a:gd name="connsiteX16" fmla="*/ 86667 w 87663"/>
                  <a:gd name="connsiteY16" fmla="*/ 27238 h 112749"/>
                  <a:gd name="connsiteX17" fmla="*/ 69856 w 87663"/>
                  <a:gd name="connsiteY17" fmla="*/ 35845 h 112749"/>
                  <a:gd name="connsiteX18" fmla="*/ 58548 w 87663"/>
                  <a:gd name="connsiteY18" fmla="*/ 23439 h 112749"/>
                  <a:gd name="connsiteX19" fmla="*/ 43427 w 87663"/>
                  <a:gd name="connsiteY19" fmla="*/ 19035 h 112749"/>
                  <a:gd name="connsiteX20" fmla="*/ 31209 w 87663"/>
                  <a:gd name="connsiteY20" fmla="*/ 22544 h 112749"/>
                  <a:gd name="connsiteX21" fmla="*/ 26804 w 87663"/>
                  <a:gd name="connsiteY21" fmla="*/ 31455 h 112749"/>
                  <a:gd name="connsiteX22" fmla="*/ 30011 w 87663"/>
                  <a:gd name="connsiteY22" fmla="*/ 39066 h 112749"/>
                  <a:gd name="connsiteX23" fmla="*/ 38026 w 87663"/>
                  <a:gd name="connsiteY23" fmla="*/ 44077 h 112749"/>
                  <a:gd name="connsiteX24" fmla="*/ 52641 w 87663"/>
                  <a:gd name="connsiteY24" fmla="*/ 49276 h 112749"/>
                  <a:gd name="connsiteX25" fmla="*/ 69856 w 87663"/>
                  <a:gd name="connsiteY25" fmla="*/ 56079 h 112749"/>
                  <a:gd name="connsiteX26" fmla="*/ 82262 w 87663"/>
                  <a:gd name="connsiteY26" fmla="*/ 65986 h 112749"/>
                  <a:gd name="connsiteX27" fmla="*/ 87663 w 87663"/>
                  <a:gd name="connsiteY27" fmla="*/ 82710 h 112749"/>
                  <a:gd name="connsiteX28" fmla="*/ 82161 w 87663"/>
                  <a:gd name="connsiteY28" fmla="*/ 98726 h 112749"/>
                  <a:gd name="connsiteX29" fmla="*/ 67445 w 87663"/>
                  <a:gd name="connsiteY29" fmla="*/ 109139 h 112749"/>
                  <a:gd name="connsiteX30" fmla="*/ 47428 w 87663"/>
                  <a:gd name="connsiteY30" fmla="*/ 112749 h 112749"/>
                  <a:gd name="connsiteX31" fmla="*/ 19425 w 87663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63" h="112749">
                    <a:moveTo>
                      <a:pt x="19425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6"/>
                      <a:pt x="23656" y="86580"/>
                      <a:pt x="29317" y="89584"/>
                    </a:cubicBezTo>
                    <a:cubicBezTo>
                      <a:pt x="34993" y="92588"/>
                      <a:pt x="41102" y="94090"/>
                      <a:pt x="47630" y="94090"/>
                    </a:cubicBezTo>
                    <a:cubicBezTo>
                      <a:pt x="53898" y="94090"/>
                      <a:pt x="58837" y="92963"/>
                      <a:pt x="62448" y="90682"/>
                    </a:cubicBezTo>
                    <a:cubicBezTo>
                      <a:pt x="66058" y="88414"/>
                      <a:pt x="67849" y="85540"/>
                      <a:pt x="67849" y="82074"/>
                    </a:cubicBezTo>
                    <a:cubicBezTo>
                      <a:pt x="67849" y="78738"/>
                      <a:pt x="65841" y="75908"/>
                      <a:pt x="61841" y="73568"/>
                    </a:cubicBezTo>
                    <a:cubicBezTo>
                      <a:pt x="57841" y="71228"/>
                      <a:pt x="51890" y="68802"/>
                      <a:pt x="44020" y="66260"/>
                    </a:cubicBezTo>
                    <a:cubicBezTo>
                      <a:pt x="36149" y="63733"/>
                      <a:pt x="29736" y="61321"/>
                      <a:pt x="24797" y="59053"/>
                    </a:cubicBezTo>
                    <a:cubicBezTo>
                      <a:pt x="19858" y="56786"/>
                      <a:pt x="15525" y="53421"/>
                      <a:pt x="11785" y="48944"/>
                    </a:cubicBezTo>
                    <a:cubicBezTo>
                      <a:pt x="8044" y="44482"/>
                      <a:pt x="6181" y="38633"/>
                      <a:pt x="6181" y="31426"/>
                    </a:cubicBezTo>
                    <a:cubicBezTo>
                      <a:pt x="6181" y="25548"/>
                      <a:pt x="7943" y="20219"/>
                      <a:pt x="11481" y="15410"/>
                    </a:cubicBezTo>
                    <a:cubicBezTo>
                      <a:pt x="15020" y="10600"/>
                      <a:pt x="19656" y="6831"/>
                      <a:pt x="25389" y="4101"/>
                    </a:cubicBezTo>
                    <a:cubicBezTo>
                      <a:pt x="31123" y="1372"/>
                      <a:pt x="37131" y="0"/>
                      <a:pt x="43413" y="0"/>
                    </a:cubicBezTo>
                    <a:cubicBezTo>
                      <a:pt x="53696" y="0"/>
                      <a:pt x="62664" y="2542"/>
                      <a:pt x="70347" y="7611"/>
                    </a:cubicBezTo>
                    <a:cubicBezTo>
                      <a:pt x="78016" y="12680"/>
                      <a:pt x="83461" y="19222"/>
                      <a:pt x="86667" y="27238"/>
                    </a:cubicBezTo>
                    <a:lnTo>
                      <a:pt x="69856" y="35845"/>
                    </a:lnTo>
                    <a:cubicBezTo>
                      <a:pt x="67315" y="30501"/>
                      <a:pt x="63545" y="26371"/>
                      <a:pt x="58548" y="23439"/>
                    </a:cubicBezTo>
                    <a:cubicBezTo>
                      <a:pt x="53537" y="20508"/>
                      <a:pt x="48497" y="19035"/>
                      <a:pt x="43427" y="19035"/>
                    </a:cubicBezTo>
                    <a:cubicBezTo>
                      <a:pt x="38228" y="19035"/>
                      <a:pt x="34156" y="20204"/>
                      <a:pt x="31209" y="22544"/>
                    </a:cubicBezTo>
                    <a:cubicBezTo>
                      <a:pt x="28278" y="24884"/>
                      <a:pt x="26804" y="27844"/>
                      <a:pt x="26804" y="31455"/>
                    </a:cubicBezTo>
                    <a:cubicBezTo>
                      <a:pt x="26804" y="34531"/>
                      <a:pt x="27873" y="37058"/>
                      <a:pt x="30011" y="39066"/>
                    </a:cubicBezTo>
                    <a:cubicBezTo>
                      <a:pt x="32148" y="41073"/>
                      <a:pt x="34820" y="42734"/>
                      <a:pt x="38026" y="44077"/>
                    </a:cubicBezTo>
                    <a:cubicBezTo>
                      <a:pt x="41232" y="45420"/>
                      <a:pt x="46099" y="47153"/>
                      <a:pt x="52641" y="49276"/>
                    </a:cubicBezTo>
                    <a:cubicBezTo>
                      <a:pt x="59444" y="51544"/>
                      <a:pt x="65192" y="53811"/>
                      <a:pt x="69856" y="56079"/>
                    </a:cubicBezTo>
                    <a:cubicBezTo>
                      <a:pt x="74521" y="58346"/>
                      <a:pt x="78666" y="61653"/>
                      <a:pt x="82262" y="65986"/>
                    </a:cubicBezTo>
                    <a:cubicBezTo>
                      <a:pt x="85873" y="70318"/>
                      <a:pt x="87663" y="75893"/>
                      <a:pt x="87663" y="82710"/>
                    </a:cubicBezTo>
                    <a:cubicBezTo>
                      <a:pt x="87663" y="88848"/>
                      <a:pt x="85829" y="94191"/>
                      <a:pt x="82161" y="98726"/>
                    </a:cubicBezTo>
                    <a:cubicBezTo>
                      <a:pt x="78493" y="103261"/>
                      <a:pt x="73582" y="106742"/>
                      <a:pt x="67445" y="109139"/>
                    </a:cubicBezTo>
                    <a:cubicBezTo>
                      <a:pt x="61307" y="111536"/>
                      <a:pt x="54634" y="112749"/>
                      <a:pt x="47428" y="112749"/>
                    </a:cubicBezTo>
                    <a:cubicBezTo>
                      <a:pt x="37304" y="112720"/>
                      <a:pt x="27960" y="110511"/>
                      <a:pt x="19425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4" name="Forma libre: forma 163">
                <a:extLst>
                  <a:ext uri="{FF2B5EF4-FFF2-40B4-BE49-F238E27FC236}">
                    <a16:creationId xmlns:a16="http://schemas.microsoft.com/office/drawing/2014/main" id="{A412BADA-B601-013B-73AF-BAED554CCCC3}"/>
                  </a:ext>
                </a:extLst>
              </p:cNvPr>
              <p:cNvSpPr/>
              <p:nvPr/>
            </p:nvSpPr>
            <p:spPr>
              <a:xfrm>
                <a:off x="-7716278" y="3685106"/>
                <a:ext cx="99895" cy="113110"/>
              </a:xfrm>
              <a:custGeom>
                <a:avLst/>
                <a:gdLst>
                  <a:gd name="connsiteX0" fmla="*/ 27527 w 99895"/>
                  <a:gd name="connsiteY0" fmla="*/ 106611 h 113110"/>
                  <a:gd name="connsiteX1" fmla="*/ 7611 w 99895"/>
                  <a:gd name="connsiteY1" fmla="*/ 87288 h 113110"/>
                  <a:gd name="connsiteX2" fmla="*/ 0 w 99895"/>
                  <a:gd name="connsiteY2" fmla="*/ 56656 h 113110"/>
                  <a:gd name="connsiteX3" fmla="*/ 6600 w 99895"/>
                  <a:gd name="connsiteY3" fmla="*/ 27527 h 113110"/>
                  <a:gd name="connsiteX4" fmla="*/ 25115 w 99895"/>
                  <a:gd name="connsiteY4" fmla="*/ 7308 h 113110"/>
                  <a:gd name="connsiteX5" fmla="*/ 51847 w 99895"/>
                  <a:gd name="connsiteY5" fmla="*/ 0 h 113110"/>
                  <a:gd name="connsiteX6" fmla="*/ 77366 w 99895"/>
                  <a:gd name="connsiteY6" fmla="*/ 7004 h 113110"/>
                  <a:gd name="connsiteX7" fmla="*/ 94090 w 99895"/>
                  <a:gd name="connsiteY7" fmla="*/ 25721 h 113110"/>
                  <a:gd name="connsiteX8" fmla="*/ 99896 w 99895"/>
                  <a:gd name="connsiteY8" fmla="*/ 51255 h 113110"/>
                  <a:gd name="connsiteX9" fmla="*/ 99694 w 99895"/>
                  <a:gd name="connsiteY9" fmla="*/ 65466 h 113110"/>
                  <a:gd name="connsiteX10" fmla="*/ 21418 w 99895"/>
                  <a:gd name="connsiteY10" fmla="*/ 65466 h 113110"/>
                  <a:gd name="connsiteX11" fmla="*/ 32928 w 99895"/>
                  <a:gd name="connsiteY11" fmla="*/ 86782 h 113110"/>
                  <a:gd name="connsiteX12" fmla="*/ 54057 w 99895"/>
                  <a:gd name="connsiteY12" fmla="*/ 94292 h 113110"/>
                  <a:gd name="connsiteX13" fmla="*/ 71069 w 99895"/>
                  <a:gd name="connsiteY13" fmla="*/ 90393 h 113110"/>
                  <a:gd name="connsiteX14" fmla="*/ 86089 w 99895"/>
                  <a:gd name="connsiteY14" fmla="*/ 79085 h 113110"/>
                  <a:gd name="connsiteX15" fmla="*/ 98105 w 99895"/>
                  <a:gd name="connsiteY15" fmla="*/ 91693 h 113110"/>
                  <a:gd name="connsiteX16" fmla="*/ 78291 w 99895"/>
                  <a:gd name="connsiteY16" fmla="*/ 107608 h 113110"/>
                  <a:gd name="connsiteX17" fmla="*/ 53869 w 99895"/>
                  <a:gd name="connsiteY17" fmla="*/ 113110 h 113110"/>
                  <a:gd name="connsiteX18" fmla="*/ 27527 w 99895"/>
                  <a:gd name="connsiteY18" fmla="*/ 106611 h 113110"/>
                  <a:gd name="connsiteX19" fmla="*/ 78868 w 99895"/>
                  <a:gd name="connsiteY19" fmla="*/ 48641 h 113110"/>
                  <a:gd name="connsiteX20" fmla="*/ 74666 w 99895"/>
                  <a:gd name="connsiteY20" fmla="*/ 32726 h 113110"/>
                  <a:gd name="connsiteX21" fmla="*/ 64253 w 99895"/>
                  <a:gd name="connsiteY21" fmla="*/ 22414 h 113110"/>
                  <a:gd name="connsiteX22" fmla="*/ 50634 w 99895"/>
                  <a:gd name="connsiteY22" fmla="*/ 18804 h 113110"/>
                  <a:gd name="connsiteX23" fmla="*/ 31715 w 99895"/>
                  <a:gd name="connsiteY23" fmla="*/ 26515 h 113110"/>
                  <a:gd name="connsiteX24" fmla="*/ 21403 w 99895"/>
                  <a:gd name="connsiteY24" fmla="*/ 48641 h 113110"/>
                  <a:gd name="connsiteX25" fmla="*/ 78868 w 99895"/>
                  <a:gd name="connsiteY25" fmla="*/ 48641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5" h="113110">
                    <a:moveTo>
                      <a:pt x="27527" y="106611"/>
                    </a:moveTo>
                    <a:cubicBezTo>
                      <a:pt x="19324" y="102279"/>
                      <a:pt x="12680" y="95837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39"/>
                      <a:pt x="77366" y="7004"/>
                    </a:cubicBezTo>
                    <a:cubicBezTo>
                      <a:pt x="84645" y="11683"/>
                      <a:pt x="90205" y="17922"/>
                      <a:pt x="94090" y="25721"/>
                    </a:cubicBezTo>
                    <a:cubicBezTo>
                      <a:pt x="97961" y="33534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5"/>
                      <a:pt x="32928" y="86782"/>
                    </a:cubicBezTo>
                    <a:cubicBezTo>
                      <a:pt x="38994" y="91794"/>
                      <a:pt x="46041" y="94292"/>
                      <a:pt x="54057" y="94292"/>
                    </a:cubicBezTo>
                    <a:cubicBezTo>
                      <a:pt x="59790" y="94292"/>
                      <a:pt x="65466" y="92992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2" y="98639"/>
                      <a:pt x="86161" y="103939"/>
                      <a:pt x="78291" y="107608"/>
                    </a:cubicBezTo>
                    <a:cubicBezTo>
                      <a:pt x="70420" y="111276"/>
                      <a:pt x="62274" y="113110"/>
                      <a:pt x="53869" y="113110"/>
                    </a:cubicBezTo>
                    <a:cubicBezTo>
                      <a:pt x="44510" y="113110"/>
                      <a:pt x="35730" y="110944"/>
                      <a:pt x="27527" y="106611"/>
                    </a:cubicBezTo>
                    <a:close/>
                    <a:moveTo>
                      <a:pt x="78868" y="48641"/>
                    </a:moveTo>
                    <a:cubicBezTo>
                      <a:pt x="78738" y="42503"/>
                      <a:pt x="77337" y="37203"/>
                      <a:pt x="74666" y="32726"/>
                    </a:cubicBezTo>
                    <a:cubicBezTo>
                      <a:pt x="71994" y="28249"/>
                      <a:pt x="68528" y="24811"/>
                      <a:pt x="64253" y="22414"/>
                    </a:cubicBezTo>
                    <a:cubicBezTo>
                      <a:pt x="59978" y="20017"/>
                      <a:pt x="55443" y="18804"/>
                      <a:pt x="50634" y="18804"/>
                    </a:cubicBezTo>
                    <a:cubicBezTo>
                      <a:pt x="43557" y="18804"/>
                      <a:pt x="37246" y="21374"/>
                      <a:pt x="31715" y="26515"/>
                    </a:cubicBezTo>
                    <a:cubicBezTo>
                      <a:pt x="26169" y="31657"/>
                      <a:pt x="22732" y="39023"/>
                      <a:pt x="21403" y="48641"/>
                    </a:cubicBezTo>
                    <a:lnTo>
                      <a:pt x="78868" y="48641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5" name="Forma libre: forma 164">
                <a:extLst>
                  <a:ext uri="{FF2B5EF4-FFF2-40B4-BE49-F238E27FC236}">
                    <a16:creationId xmlns:a16="http://schemas.microsoft.com/office/drawing/2014/main" id="{6723B1D5-40B5-5C9A-695C-6E4B2EB8E912}"/>
                  </a:ext>
                </a:extLst>
              </p:cNvPr>
              <p:cNvSpPr/>
              <p:nvPr/>
            </p:nvSpPr>
            <p:spPr>
              <a:xfrm>
                <a:off x="-7611082" y="3686507"/>
                <a:ext cx="106712" cy="148767"/>
              </a:xfrm>
              <a:custGeom>
                <a:avLst/>
                <a:gdLst>
                  <a:gd name="connsiteX0" fmla="*/ 48858 w 106712"/>
                  <a:gd name="connsiteY0" fmla="*/ 73481 h 148767"/>
                  <a:gd name="connsiteX1" fmla="*/ 48858 w 106712"/>
                  <a:gd name="connsiteY1" fmla="*/ 88097 h 148767"/>
                  <a:gd name="connsiteX2" fmla="*/ 53060 w 106712"/>
                  <a:gd name="connsiteY2" fmla="*/ 88097 h 148767"/>
                  <a:gd name="connsiteX3" fmla="*/ 77381 w 106712"/>
                  <a:gd name="connsiteY3" fmla="*/ 90898 h 148767"/>
                  <a:gd name="connsiteX4" fmla="*/ 98206 w 106712"/>
                  <a:gd name="connsiteY4" fmla="*/ 100603 h 148767"/>
                  <a:gd name="connsiteX5" fmla="*/ 106713 w 106712"/>
                  <a:gd name="connsiteY5" fmla="*/ 118729 h 148767"/>
                  <a:gd name="connsiteX6" fmla="*/ 92603 w 106712"/>
                  <a:gd name="connsiteY6" fmla="*/ 140854 h 148767"/>
                  <a:gd name="connsiteX7" fmla="*/ 52266 w 106712"/>
                  <a:gd name="connsiteY7" fmla="*/ 148768 h 148767"/>
                  <a:gd name="connsiteX8" fmla="*/ 13821 w 106712"/>
                  <a:gd name="connsiteY8" fmla="*/ 140854 h 148767"/>
                  <a:gd name="connsiteX9" fmla="*/ 0 w 106712"/>
                  <a:gd name="connsiteY9" fmla="*/ 118729 h 148767"/>
                  <a:gd name="connsiteX10" fmla="*/ 8607 w 106712"/>
                  <a:gd name="connsiteY10" fmla="*/ 100603 h 148767"/>
                  <a:gd name="connsiteX11" fmla="*/ 30834 w 106712"/>
                  <a:gd name="connsiteY11" fmla="*/ 90494 h 148767"/>
                  <a:gd name="connsiteX12" fmla="*/ 30834 w 106712"/>
                  <a:gd name="connsiteY12" fmla="*/ 70275 h 148767"/>
                  <a:gd name="connsiteX13" fmla="*/ 12911 w 106712"/>
                  <a:gd name="connsiteY13" fmla="*/ 57465 h 148767"/>
                  <a:gd name="connsiteX14" fmla="*/ 6398 w 106712"/>
                  <a:gd name="connsiteY14" fmla="*/ 37651 h 148767"/>
                  <a:gd name="connsiteX15" fmla="*/ 12305 w 106712"/>
                  <a:gd name="connsiteY15" fmla="*/ 18327 h 148767"/>
                  <a:gd name="connsiteX16" fmla="*/ 28826 w 106712"/>
                  <a:gd name="connsiteY16" fmla="*/ 4910 h 148767"/>
                  <a:gd name="connsiteX17" fmla="*/ 53046 w 106712"/>
                  <a:gd name="connsiteY17" fmla="*/ 0 h 148767"/>
                  <a:gd name="connsiteX18" fmla="*/ 103896 w 106712"/>
                  <a:gd name="connsiteY18" fmla="*/ 0 h 148767"/>
                  <a:gd name="connsiteX19" fmla="*/ 103896 w 106712"/>
                  <a:gd name="connsiteY19" fmla="*/ 15222 h 148767"/>
                  <a:gd name="connsiteX20" fmla="*/ 80471 w 106712"/>
                  <a:gd name="connsiteY20" fmla="*/ 15222 h 148767"/>
                  <a:gd name="connsiteX21" fmla="*/ 80471 w 106712"/>
                  <a:gd name="connsiteY21" fmla="*/ 17027 h 148767"/>
                  <a:gd name="connsiteX22" fmla="*/ 95881 w 106712"/>
                  <a:gd name="connsiteY22" fmla="*/ 41449 h 148767"/>
                  <a:gd name="connsiteX23" fmla="*/ 89974 w 106712"/>
                  <a:gd name="connsiteY23" fmla="*/ 57768 h 148767"/>
                  <a:gd name="connsiteX24" fmla="*/ 73756 w 106712"/>
                  <a:gd name="connsiteY24" fmla="*/ 69279 h 148767"/>
                  <a:gd name="connsiteX25" fmla="*/ 50634 w 106712"/>
                  <a:gd name="connsiteY25" fmla="*/ 73481 h 148767"/>
                  <a:gd name="connsiteX26" fmla="*/ 48858 w 106712"/>
                  <a:gd name="connsiteY26" fmla="*/ 73481 h 148767"/>
                  <a:gd name="connsiteX27" fmla="*/ 29534 w 106712"/>
                  <a:gd name="connsiteY27" fmla="*/ 126527 h 148767"/>
                  <a:gd name="connsiteX28" fmla="*/ 52656 w 106712"/>
                  <a:gd name="connsiteY28" fmla="*/ 129329 h 148767"/>
                  <a:gd name="connsiteX29" fmla="*/ 76976 w 106712"/>
                  <a:gd name="connsiteY29" fmla="*/ 126628 h 148767"/>
                  <a:gd name="connsiteX30" fmla="*/ 85887 w 106712"/>
                  <a:gd name="connsiteY30" fmla="*/ 118324 h 148767"/>
                  <a:gd name="connsiteX31" fmla="*/ 76976 w 106712"/>
                  <a:gd name="connsiteY31" fmla="*/ 109110 h 148767"/>
                  <a:gd name="connsiteX32" fmla="*/ 53450 w 106712"/>
                  <a:gd name="connsiteY32" fmla="*/ 106106 h 148767"/>
                  <a:gd name="connsiteX33" fmla="*/ 29722 w 106712"/>
                  <a:gd name="connsiteY33" fmla="*/ 109110 h 148767"/>
                  <a:gd name="connsiteX34" fmla="*/ 20811 w 106712"/>
                  <a:gd name="connsiteY34" fmla="*/ 118324 h 148767"/>
                  <a:gd name="connsiteX35" fmla="*/ 29534 w 106712"/>
                  <a:gd name="connsiteY35" fmla="*/ 126527 h 148767"/>
                  <a:gd name="connsiteX36" fmla="*/ 34444 w 106712"/>
                  <a:gd name="connsiteY36" fmla="*/ 50850 h 148767"/>
                  <a:gd name="connsiteX37" fmla="*/ 51659 w 106712"/>
                  <a:gd name="connsiteY37" fmla="*/ 56050 h 148767"/>
                  <a:gd name="connsiteX38" fmla="*/ 68383 w 106712"/>
                  <a:gd name="connsiteY38" fmla="*/ 50952 h 148767"/>
                  <a:gd name="connsiteX39" fmla="*/ 74897 w 106712"/>
                  <a:gd name="connsiteY39" fmla="*/ 38431 h 148767"/>
                  <a:gd name="connsiteX40" fmla="*/ 68687 w 106712"/>
                  <a:gd name="connsiteY40" fmla="*/ 25014 h 148767"/>
                  <a:gd name="connsiteX41" fmla="*/ 52064 w 106712"/>
                  <a:gd name="connsiteY41" fmla="*/ 19410 h 148767"/>
                  <a:gd name="connsiteX42" fmla="*/ 34545 w 106712"/>
                  <a:gd name="connsiteY42" fmla="*/ 25014 h 148767"/>
                  <a:gd name="connsiteX43" fmla="*/ 28032 w 106712"/>
                  <a:gd name="connsiteY43" fmla="*/ 38228 h 148767"/>
                  <a:gd name="connsiteX44" fmla="*/ 34444 w 106712"/>
                  <a:gd name="connsiteY44" fmla="*/ 50850 h 14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6712" h="148767">
                    <a:moveTo>
                      <a:pt x="48858" y="73481"/>
                    </a:moveTo>
                    <a:lnTo>
                      <a:pt x="48858" y="88097"/>
                    </a:lnTo>
                    <a:lnTo>
                      <a:pt x="53060" y="88097"/>
                    </a:lnTo>
                    <a:cubicBezTo>
                      <a:pt x="61061" y="88097"/>
                      <a:pt x="69177" y="89035"/>
                      <a:pt x="77381" y="90898"/>
                    </a:cubicBezTo>
                    <a:cubicBezTo>
                      <a:pt x="85584" y="92761"/>
                      <a:pt x="92530" y="95996"/>
                      <a:pt x="98206" y="100603"/>
                    </a:cubicBezTo>
                    <a:cubicBezTo>
                      <a:pt x="103882" y="105210"/>
                      <a:pt x="106713" y="111247"/>
                      <a:pt x="106713" y="118729"/>
                    </a:cubicBezTo>
                    <a:cubicBezTo>
                      <a:pt x="106713" y="128202"/>
                      <a:pt x="102004" y="135582"/>
                      <a:pt x="92603" y="140854"/>
                    </a:cubicBezTo>
                    <a:cubicBezTo>
                      <a:pt x="83186" y="146125"/>
                      <a:pt x="69741" y="148768"/>
                      <a:pt x="52266" y="148768"/>
                    </a:cubicBezTo>
                    <a:cubicBezTo>
                      <a:pt x="35845" y="148768"/>
                      <a:pt x="23035" y="146125"/>
                      <a:pt x="13821" y="140854"/>
                    </a:cubicBezTo>
                    <a:cubicBezTo>
                      <a:pt x="4607" y="135582"/>
                      <a:pt x="0" y="128202"/>
                      <a:pt x="0" y="118729"/>
                    </a:cubicBezTo>
                    <a:cubicBezTo>
                      <a:pt x="0" y="111247"/>
                      <a:pt x="2874" y="105210"/>
                      <a:pt x="8607" y="100603"/>
                    </a:cubicBezTo>
                    <a:cubicBezTo>
                      <a:pt x="14341" y="95996"/>
                      <a:pt x="21750" y="92631"/>
                      <a:pt x="30834" y="90494"/>
                    </a:cubicBezTo>
                    <a:lnTo>
                      <a:pt x="30834" y="70275"/>
                    </a:lnTo>
                    <a:cubicBezTo>
                      <a:pt x="23223" y="67473"/>
                      <a:pt x="17244" y="63199"/>
                      <a:pt x="12911" y="57465"/>
                    </a:cubicBezTo>
                    <a:cubicBezTo>
                      <a:pt x="8579" y="51732"/>
                      <a:pt x="6398" y="45117"/>
                      <a:pt x="6398" y="37651"/>
                    </a:cubicBezTo>
                    <a:cubicBezTo>
                      <a:pt x="6398" y="30444"/>
                      <a:pt x="8362" y="24003"/>
                      <a:pt x="12305" y="18327"/>
                    </a:cubicBezTo>
                    <a:cubicBezTo>
                      <a:pt x="16233" y="12651"/>
                      <a:pt x="21750" y="8189"/>
                      <a:pt x="28826" y="4910"/>
                    </a:cubicBezTo>
                    <a:cubicBezTo>
                      <a:pt x="35903" y="1646"/>
                      <a:pt x="43976" y="0"/>
                      <a:pt x="53046" y="0"/>
                    </a:cubicBezTo>
                    <a:lnTo>
                      <a:pt x="103896" y="0"/>
                    </a:lnTo>
                    <a:lnTo>
                      <a:pt x="103896" y="15222"/>
                    </a:lnTo>
                    <a:lnTo>
                      <a:pt x="80471" y="15222"/>
                    </a:lnTo>
                    <a:lnTo>
                      <a:pt x="80471" y="17027"/>
                    </a:lnTo>
                    <a:cubicBezTo>
                      <a:pt x="90754" y="22501"/>
                      <a:pt x="95881" y="30646"/>
                      <a:pt x="95881" y="41449"/>
                    </a:cubicBezTo>
                    <a:cubicBezTo>
                      <a:pt x="95881" y="47457"/>
                      <a:pt x="93917" y="52901"/>
                      <a:pt x="89974" y="57768"/>
                    </a:cubicBezTo>
                    <a:cubicBezTo>
                      <a:pt x="86031" y="62650"/>
                      <a:pt x="80630" y="66477"/>
                      <a:pt x="73756" y="69279"/>
                    </a:cubicBezTo>
                    <a:cubicBezTo>
                      <a:pt x="66881" y="72080"/>
                      <a:pt x="59169" y="73481"/>
                      <a:pt x="50634" y="73481"/>
                    </a:cubicBezTo>
                    <a:lnTo>
                      <a:pt x="48858" y="73481"/>
                    </a:lnTo>
                    <a:close/>
                    <a:moveTo>
                      <a:pt x="29534" y="126527"/>
                    </a:moveTo>
                    <a:cubicBezTo>
                      <a:pt x="35340" y="128390"/>
                      <a:pt x="43052" y="129329"/>
                      <a:pt x="52656" y="129329"/>
                    </a:cubicBezTo>
                    <a:cubicBezTo>
                      <a:pt x="62939" y="129329"/>
                      <a:pt x="71041" y="128433"/>
                      <a:pt x="76976" y="126628"/>
                    </a:cubicBezTo>
                    <a:cubicBezTo>
                      <a:pt x="82912" y="124823"/>
                      <a:pt x="85887" y="122050"/>
                      <a:pt x="85887" y="118324"/>
                    </a:cubicBezTo>
                    <a:cubicBezTo>
                      <a:pt x="85887" y="114179"/>
                      <a:pt x="82912" y="111118"/>
                      <a:pt x="76976" y="109110"/>
                    </a:cubicBezTo>
                    <a:cubicBezTo>
                      <a:pt x="71041" y="107102"/>
                      <a:pt x="63199" y="106106"/>
                      <a:pt x="53450" y="106106"/>
                    </a:cubicBezTo>
                    <a:cubicBezTo>
                      <a:pt x="43572" y="106106"/>
                      <a:pt x="35657" y="107102"/>
                      <a:pt x="29722" y="109110"/>
                    </a:cubicBezTo>
                    <a:cubicBezTo>
                      <a:pt x="23786" y="111118"/>
                      <a:pt x="20811" y="114179"/>
                      <a:pt x="20811" y="118324"/>
                    </a:cubicBezTo>
                    <a:cubicBezTo>
                      <a:pt x="20825" y="121920"/>
                      <a:pt x="23728" y="124664"/>
                      <a:pt x="29534" y="126527"/>
                    </a:cubicBezTo>
                    <a:close/>
                    <a:moveTo>
                      <a:pt x="34444" y="50850"/>
                    </a:moveTo>
                    <a:cubicBezTo>
                      <a:pt x="38719" y="54317"/>
                      <a:pt x="44453" y="56050"/>
                      <a:pt x="51659" y="56050"/>
                    </a:cubicBezTo>
                    <a:cubicBezTo>
                      <a:pt x="58461" y="56050"/>
                      <a:pt x="64036" y="54345"/>
                      <a:pt x="68383" y="50952"/>
                    </a:cubicBezTo>
                    <a:cubicBezTo>
                      <a:pt x="72716" y="47543"/>
                      <a:pt x="74897" y="43384"/>
                      <a:pt x="74897" y="38431"/>
                    </a:cubicBezTo>
                    <a:cubicBezTo>
                      <a:pt x="74897" y="33231"/>
                      <a:pt x="72831" y="28754"/>
                      <a:pt x="68687" y="25014"/>
                    </a:cubicBezTo>
                    <a:cubicBezTo>
                      <a:pt x="64542" y="21273"/>
                      <a:pt x="59010" y="19410"/>
                      <a:pt x="52064" y="19410"/>
                    </a:cubicBezTo>
                    <a:cubicBezTo>
                      <a:pt x="44727" y="19410"/>
                      <a:pt x="38878" y="21288"/>
                      <a:pt x="34545" y="25014"/>
                    </a:cubicBezTo>
                    <a:cubicBezTo>
                      <a:pt x="30213" y="28754"/>
                      <a:pt x="28032" y="33159"/>
                      <a:pt x="28032" y="38228"/>
                    </a:cubicBezTo>
                    <a:cubicBezTo>
                      <a:pt x="28032" y="43182"/>
                      <a:pt x="30170" y="47385"/>
                      <a:pt x="34444" y="508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6" name="Forma libre: forma 165">
                <a:extLst>
                  <a:ext uri="{FF2B5EF4-FFF2-40B4-BE49-F238E27FC236}">
                    <a16:creationId xmlns:a16="http://schemas.microsoft.com/office/drawing/2014/main" id="{1433F30B-6FA3-31CE-9BAC-8B0DA5DA6E0F}"/>
                  </a:ext>
                </a:extLst>
              </p:cNvPr>
              <p:cNvSpPr/>
              <p:nvPr/>
            </p:nvSpPr>
            <p:spPr>
              <a:xfrm>
                <a:off x="-7495530" y="3688110"/>
                <a:ext cx="92487" cy="110322"/>
              </a:xfrm>
              <a:custGeom>
                <a:avLst/>
                <a:gdLst>
                  <a:gd name="connsiteX0" fmla="*/ 9315 w 92487"/>
                  <a:gd name="connsiteY0" fmla="*/ 98899 h 110322"/>
                  <a:gd name="connsiteX1" fmla="*/ 0 w 92487"/>
                  <a:gd name="connsiteY1" fmla="*/ 67473 h 110322"/>
                  <a:gd name="connsiteX2" fmla="*/ 0 w 92487"/>
                  <a:gd name="connsiteY2" fmla="*/ 0 h 110322"/>
                  <a:gd name="connsiteX3" fmla="*/ 21822 w 92487"/>
                  <a:gd name="connsiteY3" fmla="*/ 0 h 110322"/>
                  <a:gd name="connsiteX4" fmla="*/ 21822 w 92487"/>
                  <a:gd name="connsiteY4" fmla="*/ 64065 h 110322"/>
                  <a:gd name="connsiteX5" fmla="*/ 27223 w 92487"/>
                  <a:gd name="connsiteY5" fmla="*/ 85093 h 110322"/>
                  <a:gd name="connsiteX6" fmla="*/ 43442 w 92487"/>
                  <a:gd name="connsiteY6" fmla="*/ 91692 h 110322"/>
                  <a:gd name="connsiteX7" fmla="*/ 63964 w 92487"/>
                  <a:gd name="connsiteY7" fmla="*/ 80789 h 110322"/>
                  <a:gd name="connsiteX8" fmla="*/ 70665 w 92487"/>
                  <a:gd name="connsiteY8" fmla="*/ 55862 h 110322"/>
                  <a:gd name="connsiteX9" fmla="*/ 70665 w 92487"/>
                  <a:gd name="connsiteY9" fmla="*/ 0 h 110322"/>
                  <a:gd name="connsiteX10" fmla="*/ 92487 w 92487"/>
                  <a:gd name="connsiteY10" fmla="*/ 0 h 110322"/>
                  <a:gd name="connsiteX11" fmla="*/ 92487 w 92487"/>
                  <a:gd name="connsiteY11" fmla="*/ 107117 h 110322"/>
                  <a:gd name="connsiteX12" fmla="*/ 73467 w 92487"/>
                  <a:gd name="connsiteY12" fmla="*/ 107117 h 110322"/>
                  <a:gd name="connsiteX13" fmla="*/ 73467 w 92487"/>
                  <a:gd name="connsiteY13" fmla="*/ 85497 h 110322"/>
                  <a:gd name="connsiteX14" fmla="*/ 71864 w 92487"/>
                  <a:gd name="connsiteY14" fmla="*/ 85497 h 110322"/>
                  <a:gd name="connsiteX15" fmla="*/ 57956 w 92487"/>
                  <a:gd name="connsiteY15" fmla="*/ 103319 h 110322"/>
                  <a:gd name="connsiteX16" fmla="*/ 36033 w 92487"/>
                  <a:gd name="connsiteY16" fmla="*/ 110323 h 110322"/>
                  <a:gd name="connsiteX17" fmla="*/ 9315 w 92487"/>
                  <a:gd name="connsiteY17" fmla="*/ 98899 h 11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487" h="110322">
                    <a:moveTo>
                      <a:pt x="9315" y="98899"/>
                    </a:moveTo>
                    <a:cubicBezTo>
                      <a:pt x="3105" y="91288"/>
                      <a:pt x="0" y="80818"/>
                      <a:pt x="0" y="67473"/>
                    </a:cubicBez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64065"/>
                    </a:lnTo>
                    <a:cubicBezTo>
                      <a:pt x="21822" y="73669"/>
                      <a:pt x="23627" y="80688"/>
                      <a:pt x="27223" y="85093"/>
                    </a:cubicBezTo>
                    <a:cubicBezTo>
                      <a:pt x="30834" y="89498"/>
                      <a:pt x="36235" y="91692"/>
                      <a:pt x="43442" y="91692"/>
                    </a:cubicBezTo>
                    <a:cubicBezTo>
                      <a:pt x="52656" y="91692"/>
                      <a:pt x="59487" y="88053"/>
                      <a:pt x="63964" y="80789"/>
                    </a:cubicBezTo>
                    <a:cubicBezTo>
                      <a:pt x="68441" y="73510"/>
                      <a:pt x="70665" y="65206"/>
                      <a:pt x="70665" y="55862"/>
                    </a:cubicBezTo>
                    <a:lnTo>
                      <a:pt x="70665" y="0"/>
                    </a:lnTo>
                    <a:lnTo>
                      <a:pt x="92487" y="0"/>
                    </a:lnTo>
                    <a:lnTo>
                      <a:pt x="92487" y="107117"/>
                    </a:lnTo>
                    <a:lnTo>
                      <a:pt x="73467" y="107117"/>
                    </a:lnTo>
                    <a:lnTo>
                      <a:pt x="73467" y="85497"/>
                    </a:lnTo>
                    <a:lnTo>
                      <a:pt x="71864" y="85497"/>
                    </a:lnTo>
                    <a:cubicBezTo>
                      <a:pt x="68658" y="92704"/>
                      <a:pt x="64022" y="98639"/>
                      <a:pt x="57956" y="103319"/>
                    </a:cubicBezTo>
                    <a:cubicBezTo>
                      <a:pt x="51876" y="107983"/>
                      <a:pt x="44568" y="110323"/>
                      <a:pt x="36033" y="110323"/>
                    </a:cubicBezTo>
                    <a:cubicBezTo>
                      <a:pt x="24436" y="110308"/>
                      <a:pt x="15525" y="106510"/>
                      <a:pt x="9315" y="98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7" name="Forma libre: forma 166">
                <a:extLst>
                  <a:ext uri="{FF2B5EF4-FFF2-40B4-BE49-F238E27FC236}">
                    <a16:creationId xmlns:a16="http://schemas.microsoft.com/office/drawing/2014/main" id="{76914221-B3EE-DB1B-AD70-9AF507E36C06}"/>
                  </a:ext>
                </a:extLst>
              </p:cNvPr>
              <p:cNvSpPr/>
              <p:nvPr/>
            </p:nvSpPr>
            <p:spPr>
              <a:xfrm>
                <a:off x="-7380889" y="3687922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5 w 56251"/>
                  <a:gd name="connsiteY1" fmla="*/ 188 h 107304"/>
                  <a:gd name="connsiteX2" fmla="*/ 19425 w 56251"/>
                  <a:gd name="connsiteY2" fmla="*/ 19814 h 107304"/>
                  <a:gd name="connsiteX3" fmla="*/ 20825 w 56251"/>
                  <a:gd name="connsiteY3" fmla="*/ 19814 h 107304"/>
                  <a:gd name="connsiteX4" fmla="*/ 49450 w 56251"/>
                  <a:gd name="connsiteY4" fmla="*/ 0 h 107304"/>
                  <a:gd name="connsiteX5" fmla="*/ 56252 w 56251"/>
                  <a:gd name="connsiteY5" fmla="*/ 0 h 107304"/>
                  <a:gd name="connsiteX6" fmla="*/ 56252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5 h 107304"/>
                  <a:gd name="connsiteX11" fmla="*/ 0 w 56251"/>
                  <a:gd name="connsiteY11" fmla="*/ 107305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5" y="188"/>
                    </a:lnTo>
                    <a:lnTo>
                      <a:pt x="19425" y="19814"/>
                    </a:lnTo>
                    <a:lnTo>
                      <a:pt x="20825" y="19814"/>
                    </a:lnTo>
                    <a:cubicBezTo>
                      <a:pt x="24566" y="6600"/>
                      <a:pt x="34098" y="0"/>
                      <a:pt x="49450" y="0"/>
                    </a:cubicBezTo>
                    <a:lnTo>
                      <a:pt x="56252" y="0"/>
                    </a:lnTo>
                    <a:lnTo>
                      <a:pt x="56252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1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8" name="Forma libre: forma 167">
                <a:extLst>
                  <a:ext uri="{FF2B5EF4-FFF2-40B4-BE49-F238E27FC236}">
                    <a16:creationId xmlns:a16="http://schemas.microsoft.com/office/drawing/2014/main" id="{FADBFF5A-8957-98A4-3ABB-7F45B82CD688}"/>
                  </a:ext>
                </a:extLst>
              </p:cNvPr>
              <p:cNvSpPr/>
              <p:nvPr/>
            </p:nvSpPr>
            <p:spPr>
              <a:xfrm>
                <a:off x="-7318196" y="3644278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5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29 h 150948"/>
                  <a:gd name="connsiteX10" fmla="*/ 25216 w 28826"/>
                  <a:gd name="connsiteY10" fmla="*/ 43629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29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4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1" y="26285"/>
                      <a:pt x="18616" y="27613"/>
                      <a:pt x="14615" y="27613"/>
                    </a:cubicBezTo>
                    <a:cubicBezTo>
                      <a:pt x="10615" y="27613"/>
                      <a:pt x="7163" y="26285"/>
                      <a:pt x="4304" y="23613"/>
                    </a:cubicBezTo>
                    <a:close/>
                    <a:moveTo>
                      <a:pt x="3596" y="43629"/>
                    </a:moveTo>
                    <a:lnTo>
                      <a:pt x="25216" y="43629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29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69" name="Forma libre: forma 168">
                <a:extLst>
                  <a:ext uri="{FF2B5EF4-FFF2-40B4-BE49-F238E27FC236}">
                    <a16:creationId xmlns:a16="http://schemas.microsoft.com/office/drawing/2014/main" id="{CF78AFAF-0C47-1268-53A5-98C205309F5E}"/>
                  </a:ext>
                </a:extLst>
              </p:cNvPr>
              <p:cNvSpPr/>
              <p:nvPr/>
            </p:nvSpPr>
            <p:spPr>
              <a:xfrm>
                <a:off x="-7277600" y="3648076"/>
                <a:ext cx="104098" cy="150139"/>
              </a:xfrm>
              <a:custGeom>
                <a:avLst/>
                <a:gdLst>
                  <a:gd name="connsiteX0" fmla="*/ 23627 w 104098"/>
                  <a:gd name="connsiteY0" fmla="*/ 142934 h 150139"/>
                  <a:gd name="connsiteX1" fmla="*/ 6311 w 104098"/>
                  <a:gd name="connsiteY1" fmla="*/ 122917 h 150139"/>
                  <a:gd name="connsiteX2" fmla="*/ 0 w 104098"/>
                  <a:gd name="connsiteY2" fmla="*/ 93484 h 150139"/>
                  <a:gd name="connsiteX3" fmla="*/ 6109 w 104098"/>
                  <a:gd name="connsiteY3" fmla="*/ 64354 h 150139"/>
                  <a:gd name="connsiteX4" fmla="*/ 23021 w 104098"/>
                  <a:gd name="connsiteY4" fmla="*/ 44236 h 150139"/>
                  <a:gd name="connsiteX5" fmla="*/ 47644 w 104098"/>
                  <a:gd name="connsiteY5" fmla="*/ 37030 h 150139"/>
                  <a:gd name="connsiteX6" fmla="*/ 68773 w 104098"/>
                  <a:gd name="connsiteY6" fmla="*/ 43543 h 150139"/>
                  <a:gd name="connsiteX7" fmla="*/ 81482 w 104098"/>
                  <a:gd name="connsiteY7" fmla="*/ 60065 h 150139"/>
                  <a:gd name="connsiteX8" fmla="*/ 82883 w 104098"/>
                  <a:gd name="connsiteY8" fmla="*/ 60065 h 150139"/>
                  <a:gd name="connsiteX9" fmla="*/ 82883 w 104098"/>
                  <a:gd name="connsiteY9" fmla="*/ 0 h 150139"/>
                  <a:gd name="connsiteX10" fmla="*/ 104098 w 104098"/>
                  <a:gd name="connsiteY10" fmla="*/ 0 h 150139"/>
                  <a:gd name="connsiteX11" fmla="*/ 104098 w 104098"/>
                  <a:gd name="connsiteY11" fmla="*/ 147151 h 150139"/>
                  <a:gd name="connsiteX12" fmla="*/ 85873 w 104098"/>
                  <a:gd name="connsiteY12" fmla="*/ 147151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5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7 w 104098"/>
                  <a:gd name="connsiteY17" fmla="*/ 142934 h 150139"/>
                  <a:gd name="connsiteX18" fmla="*/ 30328 w 104098"/>
                  <a:gd name="connsiteY18" fmla="*/ 119812 h 150139"/>
                  <a:gd name="connsiteX19" fmla="*/ 52049 w 104098"/>
                  <a:gd name="connsiteY19" fmla="*/ 129921 h 150139"/>
                  <a:gd name="connsiteX20" fmla="*/ 68066 w 104098"/>
                  <a:gd name="connsiteY20" fmla="*/ 125011 h 150139"/>
                  <a:gd name="connsiteX21" fmla="*/ 78579 w 104098"/>
                  <a:gd name="connsiteY21" fmla="*/ 111695 h 150139"/>
                  <a:gd name="connsiteX22" fmla="*/ 82276 w 104098"/>
                  <a:gd name="connsiteY22" fmla="*/ 93281 h 150139"/>
                  <a:gd name="connsiteX23" fmla="*/ 74276 w 104098"/>
                  <a:gd name="connsiteY23" fmla="*/ 67647 h 150139"/>
                  <a:gd name="connsiteX24" fmla="*/ 52252 w 104098"/>
                  <a:gd name="connsiteY24" fmla="*/ 57234 h 150139"/>
                  <a:gd name="connsiteX25" fmla="*/ 30531 w 104098"/>
                  <a:gd name="connsiteY25" fmla="*/ 66939 h 150139"/>
                  <a:gd name="connsiteX26" fmla="*/ 22226 w 104098"/>
                  <a:gd name="connsiteY26" fmla="*/ 93267 h 150139"/>
                  <a:gd name="connsiteX27" fmla="*/ 30328 w 104098"/>
                  <a:gd name="connsiteY27" fmla="*/ 119812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7" y="142934"/>
                    </a:moveTo>
                    <a:cubicBezTo>
                      <a:pt x="16291" y="138124"/>
                      <a:pt x="10514" y="131452"/>
                      <a:pt x="6311" y="122917"/>
                    </a:cubicBezTo>
                    <a:cubicBezTo>
                      <a:pt x="2108" y="114382"/>
                      <a:pt x="0" y="104561"/>
                      <a:pt x="0" y="93484"/>
                    </a:cubicBezTo>
                    <a:cubicBezTo>
                      <a:pt x="0" y="82666"/>
                      <a:pt x="2036" y="72961"/>
                      <a:pt x="6109" y="64354"/>
                    </a:cubicBezTo>
                    <a:cubicBezTo>
                      <a:pt x="10182" y="55747"/>
                      <a:pt x="15814" y="49031"/>
                      <a:pt x="23021" y="44236"/>
                    </a:cubicBezTo>
                    <a:cubicBezTo>
                      <a:pt x="30227" y="39441"/>
                      <a:pt x="38430" y="37030"/>
                      <a:pt x="47644" y="37030"/>
                    </a:cubicBezTo>
                    <a:cubicBezTo>
                      <a:pt x="55920" y="37030"/>
                      <a:pt x="62967" y="39196"/>
                      <a:pt x="68773" y="43543"/>
                    </a:cubicBezTo>
                    <a:cubicBezTo>
                      <a:pt x="74579" y="47876"/>
                      <a:pt x="78811" y="53393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8" y="0"/>
                    </a:lnTo>
                    <a:lnTo>
                      <a:pt x="104098" y="147151"/>
                    </a:lnTo>
                    <a:lnTo>
                      <a:pt x="85873" y="147151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3" y="139308"/>
                      <a:pt x="70665" y="143641"/>
                    </a:cubicBezTo>
                    <a:cubicBezTo>
                      <a:pt x="64527" y="147973"/>
                      <a:pt x="57118" y="150140"/>
                      <a:pt x="48439" y="150140"/>
                    </a:cubicBezTo>
                    <a:cubicBezTo>
                      <a:pt x="39239" y="150140"/>
                      <a:pt x="30964" y="147743"/>
                      <a:pt x="23627" y="142934"/>
                    </a:cubicBezTo>
                    <a:close/>
                    <a:moveTo>
                      <a:pt x="30328" y="119812"/>
                    </a:moveTo>
                    <a:cubicBezTo>
                      <a:pt x="35730" y="126556"/>
                      <a:pt x="42980" y="129921"/>
                      <a:pt x="52049" y="129921"/>
                    </a:cubicBezTo>
                    <a:cubicBezTo>
                      <a:pt x="58187" y="129921"/>
                      <a:pt x="63531" y="128289"/>
                      <a:pt x="68066" y="125011"/>
                    </a:cubicBezTo>
                    <a:cubicBezTo>
                      <a:pt x="72600" y="121747"/>
                      <a:pt x="76110" y="117299"/>
                      <a:pt x="78579" y="111695"/>
                    </a:cubicBezTo>
                    <a:cubicBezTo>
                      <a:pt x="81049" y="106092"/>
                      <a:pt x="82276" y="99954"/>
                      <a:pt x="82276" y="93281"/>
                    </a:cubicBezTo>
                    <a:cubicBezTo>
                      <a:pt x="82276" y="83143"/>
                      <a:pt x="79605" y="74594"/>
                      <a:pt x="74276" y="67647"/>
                    </a:cubicBezTo>
                    <a:cubicBezTo>
                      <a:pt x="68932" y="60715"/>
                      <a:pt x="61595" y="57234"/>
                      <a:pt x="52252" y="57234"/>
                    </a:cubicBezTo>
                    <a:cubicBezTo>
                      <a:pt x="43312" y="57234"/>
                      <a:pt x="36062" y="60469"/>
                      <a:pt x="30531" y="66939"/>
                    </a:cubicBezTo>
                    <a:cubicBezTo>
                      <a:pt x="24985" y="73409"/>
                      <a:pt x="22226" y="82190"/>
                      <a:pt x="22226" y="93267"/>
                    </a:cubicBezTo>
                    <a:cubicBezTo>
                      <a:pt x="22226" y="104229"/>
                      <a:pt x="24927" y="113082"/>
                      <a:pt x="30328" y="1198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70" name="Forma libre: forma 169">
                <a:extLst>
                  <a:ext uri="{FF2B5EF4-FFF2-40B4-BE49-F238E27FC236}">
                    <a16:creationId xmlns:a16="http://schemas.microsoft.com/office/drawing/2014/main" id="{2BA56488-97A6-FF81-81BF-EE4232849B3D}"/>
                  </a:ext>
                </a:extLst>
              </p:cNvPr>
              <p:cNvSpPr/>
              <p:nvPr/>
            </p:nvSpPr>
            <p:spPr>
              <a:xfrm>
                <a:off x="-7158366" y="3685091"/>
                <a:ext cx="100877" cy="112734"/>
              </a:xfrm>
              <a:custGeom>
                <a:avLst/>
                <a:gdLst>
                  <a:gd name="connsiteX0" fmla="*/ 9604 w 100877"/>
                  <a:gd name="connsiteY0" fmla="*/ 104619 h 112734"/>
                  <a:gd name="connsiteX1" fmla="*/ 0 w 100877"/>
                  <a:gd name="connsiteY1" fmla="*/ 82897 h 112734"/>
                  <a:gd name="connsiteX2" fmla="*/ 6109 w 100877"/>
                  <a:gd name="connsiteY2" fmla="*/ 64874 h 112734"/>
                  <a:gd name="connsiteX3" fmla="*/ 22327 w 100877"/>
                  <a:gd name="connsiteY3" fmla="*/ 53363 h 112734"/>
                  <a:gd name="connsiteX4" fmla="*/ 44251 w 100877"/>
                  <a:gd name="connsiteY4" fmla="*/ 49464 h 112734"/>
                  <a:gd name="connsiteX5" fmla="*/ 69481 w 100877"/>
                  <a:gd name="connsiteY5" fmla="*/ 49464 h 112734"/>
                  <a:gd name="connsiteX6" fmla="*/ 69481 w 100877"/>
                  <a:gd name="connsiteY6" fmla="*/ 42864 h 112734"/>
                  <a:gd name="connsiteX7" fmla="*/ 63473 w 100877"/>
                  <a:gd name="connsiteY7" fmla="*/ 25245 h 112734"/>
                  <a:gd name="connsiteX8" fmla="*/ 48655 w 100877"/>
                  <a:gd name="connsiteY8" fmla="*/ 18833 h 112734"/>
                  <a:gd name="connsiteX9" fmla="*/ 32032 w 100877"/>
                  <a:gd name="connsiteY9" fmla="*/ 24031 h 112734"/>
                  <a:gd name="connsiteX10" fmla="*/ 20825 w 100877"/>
                  <a:gd name="connsiteY10" fmla="*/ 41247 h 112734"/>
                  <a:gd name="connsiteX11" fmla="*/ 2802 w 100877"/>
                  <a:gd name="connsiteY11" fmla="*/ 33636 h 112734"/>
                  <a:gd name="connsiteX12" fmla="*/ 20017 w 100877"/>
                  <a:gd name="connsiteY12" fmla="*/ 8809 h 112734"/>
                  <a:gd name="connsiteX13" fmla="*/ 48641 w 100877"/>
                  <a:gd name="connsiteY13" fmla="*/ 0 h 112734"/>
                  <a:gd name="connsiteX14" fmla="*/ 78666 w 100877"/>
                  <a:gd name="connsiteY14" fmla="*/ 10716 h 112734"/>
                  <a:gd name="connsiteX15" fmla="*/ 89873 w 100877"/>
                  <a:gd name="connsiteY15" fmla="*/ 40452 h 112734"/>
                  <a:gd name="connsiteX16" fmla="*/ 89873 w 100877"/>
                  <a:gd name="connsiteY16" fmla="*/ 89108 h 112734"/>
                  <a:gd name="connsiteX17" fmla="*/ 92675 w 100877"/>
                  <a:gd name="connsiteY17" fmla="*/ 92906 h 112734"/>
                  <a:gd name="connsiteX18" fmla="*/ 100878 w 100877"/>
                  <a:gd name="connsiteY18" fmla="*/ 92906 h 112734"/>
                  <a:gd name="connsiteX19" fmla="*/ 100878 w 100877"/>
                  <a:gd name="connsiteY19" fmla="*/ 110120 h 112734"/>
                  <a:gd name="connsiteX20" fmla="*/ 88472 w 100877"/>
                  <a:gd name="connsiteY20" fmla="*/ 110120 h 112734"/>
                  <a:gd name="connsiteX21" fmla="*/ 74059 w 100877"/>
                  <a:gd name="connsiteY21" fmla="*/ 94509 h 112734"/>
                  <a:gd name="connsiteX22" fmla="*/ 74261 w 100877"/>
                  <a:gd name="connsiteY22" fmla="*/ 87707 h 112734"/>
                  <a:gd name="connsiteX23" fmla="*/ 72456 w 100877"/>
                  <a:gd name="connsiteY23" fmla="*/ 87707 h 112734"/>
                  <a:gd name="connsiteX24" fmla="*/ 57147 w 100877"/>
                  <a:gd name="connsiteY24" fmla="*/ 105731 h 112734"/>
                  <a:gd name="connsiteX25" fmla="*/ 33621 w 100877"/>
                  <a:gd name="connsiteY25" fmla="*/ 112735 h 112734"/>
                  <a:gd name="connsiteX26" fmla="*/ 9604 w 100877"/>
                  <a:gd name="connsiteY26" fmla="*/ 104619 h 112734"/>
                  <a:gd name="connsiteX27" fmla="*/ 25923 w 100877"/>
                  <a:gd name="connsiteY27" fmla="*/ 90508 h 112734"/>
                  <a:gd name="connsiteX28" fmla="*/ 37838 w 100877"/>
                  <a:gd name="connsiteY28" fmla="*/ 93917 h 112734"/>
                  <a:gd name="connsiteX29" fmla="*/ 52251 w 100877"/>
                  <a:gd name="connsiteY29" fmla="*/ 89714 h 112734"/>
                  <a:gd name="connsiteX30" fmla="*/ 63964 w 100877"/>
                  <a:gd name="connsiteY30" fmla="*/ 78897 h 112734"/>
                  <a:gd name="connsiteX31" fmla="*/ 69466 w 100877"/>
                  <a:gd name="connsiteY31" fmla="*/ 65278 h 112734"/>
                  <a:gd name="connsiteX32" fmla="*/ 51645 w 100877"/>
                  <a:gd name="connsiteY32" fmla="*/ 65278 h 112734"/>
                  <a:gd name="connsiteX33" fmla="*/ 29419 w 100877"/>
                  <a:gd name="connsiteY33" fmla="*/ 69380 h 112734"/>
                  <a:gd name="connsiteX34" fmla="*/ 20811 w 100877"/>
                  <a:gd name="connsiteY34" fmla="*/ 81092 h 112734"/>
                  <a:gd name="connsiteX35" fmla="*/ 25923 w 100877"/>
                  <a:gd name="connsiteY35" fmla="*/ 90508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7" h="112734">
                    <a:moveTo>
                      <a:pt x="9604" y="104619"/>
                    </a:moveTo>
                    <a:cubicBezTo>
                      <a:pt x="3192" y="99217"/>
                      <a:pt x="0" y="91981"/>
                      <a:pt x="0" y="82897"/>
                    </a:cubicBezTo>
                    <a:cubicBezTo>
                      <a:pt x="0" y="75965"/>
                      <a:pt x="2036" y="69957"/>
                      <a:pt x="6109" y="64874"/>
                    </a:cubicBezTo>
                    <a:cubicBezTo>
                      <a:pt x="10182" y="59805"/>
                      <a:pt x="15583" y="55963"/>
                      <a:pt x="22327" y="53363"/>
                    </a:cubicBezTo>
                    <a:cubicBezTo>
                      <a:pt x="29072" y="50764"/>
                      <a:pt x="36380" y="49464"/>
                      <a:pt x="44251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3" y="29520"/>
                      <a:pt x="63473" y="25245"/>
                    </a:cubicBezTo>
                    <a:cubicBezTo>
                      <a:pt x="59472" y="20970"/>
                      <a:pt x="54533" y="18833"/>
                      <a:pt x="48655" y="18833"/>
                    </a:cubicBezTo>
                    <a:cubicBezTo>
                      <a:pt x="41853" y="18833"/>
                      <a:pt x="36307" y="20566"/>
                      <a:pt x="32032" y="24031"/>
                    </a:cubicBezTo>
                    <a:cubicBezTo>
                      <a:pt x="27758" y="27498"/>
                      <a:pt x="24017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7"/>
                      <a:pt x="20017" y="8809"/>
                    </a:cubicBezTo>
                    <a:cubicBezTo>
                      <a:pt x="28017" y="2932"/>
                      <a:pt x="37564" y="0"/>
                      <a:pt x="48641" y="0"/>
                    </a:cubicBezTo>
                    <a:cubicBezTo>
                      <a:pt x="61191" y="0"/>
                      <a:pt x="71199" y="3567"/>
                      <a:pt x="78666" y="10716"/>
                    </a:cubicBezTo>
                    <a:cubicBezTo>
                      <a:pt x="86133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49"/>
                      <a:pt x="90812" y="92906"/>
                      <a:pt x="92675" y="92906"/>
                    </a:cubicBezTo>
                    <a:lnTo>
                      <a:pt x="100878" y="92906"/>
                    </a:lnTo>
                    <a:lnTo>
                      <a:pt x="100878" y="110120"/>
                    </a:lnTo>
                    <a:lnTo>
                      <a:pt x="88472" y="110120"/>
                    </a:lnTo>
                    <a:cubicBezTo>
                      <a:pt x="78868" y="110120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47" y="105731"/>
                    </a:cubicBezTo>
                    <a:cubicBezTo>
                      <a:pt x="50273" y="110395"/>
                      <a:pt x="42431" y="112735"/>
                      <a:pt x="33621" y="112735"/>
                    </a:cubicBezTo>
                    <a:cubicBezTo>
                      <a:pt x="24017" y="112735"/>
                      <a:pt x="16002" y="110020"/>
                      <a:pt x="9604" y="104619"/>
                    </a:cubicBezTo>
                    <a:close/>
                    <a:moveTo>
                      <a:pt x="25923" y="90508"/>
                    </a:moveTo>
                    <a:cubicBezTo>
                      <a:pt x="29332" y="92776"/>
                      <a:pt x="33303" y="93917"/>
                      <a:pt x="37838" y="93917"/>
                    </a:cubicBezTo>
                    <a:cubicBezTo>
                      <a:pt x="42777" y="93917"/>
                      <a:pt x="47587" y="92516"/>
                      <a:pt x="52251" y="89714"/>
                    </a:cubicBezTo>
                    <a:cubicBezTo>
                      <a:pt x="56916" y="86912"/>
                      <a:pt x="60830" y="83302"/>
                      <a:pt x="63964" y="78897"/>
                    </a:cubicBezTo>
                    <a:cubicBezTo>
                      <a:pt x="67098" y="74492"/>
                      <a:pt x="68932" y="69957"/>
                      <a:pt x="69466" y="65278"/>
                    </a:cubicBezTo>
                    <a:lnTo>
                      <a:pt x="51645" y="65278"/>
                    </a:lnTo>
                    <a:cubicBezTo>
                      <a:pt x="42561" y="65278"/>
                      <a:pt x="35152" y="66650"/>
                      <a:pt x="29419" y="69380"/>
                    </a:cubicBezTo>
                    <a:cubicBezTo>
                      <a:pt x="23671" y="72124"/>
                      <a:pt x="20811" y="76023"/>
                      <a:pt x="20811" y="81092"/>
                    </a:cubicBezTo>
                    <a:cubicBezTo>
                      <a:pt x="20811" y="85107"/>
                      <a:pt x="22515" y="88241"/>
                      <a:pt x="25923" y="905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71" name="Forma libre: forma 170">
                <a:extLst>
                  <a:ext uri="{FF2B5EF4-FFF2-40B4-BE49-F238E27FC236}">
                    <a16:creationId xmlns:a16="http://schemas.microsoft.com/office/drawing/2014/main" id="{ACCD33A5-0227-6179-12A1-4C9EA8FDC5EA}"/>
                  </a:ext>
                </a:extLst>
              </p:cNvPr>
              <p:cNvSpPr/>
              <p:nvPr/>
            </p:nvSpPr>
            <p:spPr>
              <a:xfrm>
                <a:off x="-7052144" y="3648076"/>
                <a:ext cx="104098" cy="150139"/>
              </a:xfrm>
              <a:custGeom>
                <a:avLst/>
                <a:gdLst>
                  <a:gd name="connsiteX0" fmla="*/ 23627 w 104098"/>
                  <a:gd name="connsiteY0" fmla="*/ 142934 h 150139"/>
                  <a:gd name="connsiteX1" fmla="*/ 6311 w 104098"/>
                  <a:gd name="connsiteY1" fmla="*/ 122917 h 150139"/>
                  <a:gd name="connsiteX2" fmla="*/ 0 w 104098"/>
                  <a:gd name="connsiteY2" fmla="*/ 93484 h 150139"/>
                  <a:gd name="connsiteX3" fmla="*/ 6109 w 104098"/>
                  <a:gd name="connsiteY3" fmla="*/ 64354 h 150139"/>
                  <a:gd name="connsiteX4" fmla="*/ 23021 w 104098"/>
                  <a:gd name="connsiteY4" fmla="*/ 44236 h 150139"/>
                  <a:gd name="connsiteX5" fmla="*/ 47644 w 104098"/>
                  <a:gd name="connsiteY5" fmla="*/ 37030 h 150139"/>
                  <a:gd name="connsiteX6" fmla="*/ 68773 w 104098"/>
                  <a:gd name="connsiteY6" fmla="*/ 43543 h 150139"/>
                  <a:gd name="connsiteX7" fmla="*/ 81482 w 104098"/>
                  <a:gd name="connsiteY7" fmla="*/ 60065 h 150139"/>
                  <a:gd name="connsiteX8" fmla="*/ 82883 w 104098"/>
                  <a:gd name="connsiteY8" fmla="*/ 60065 h 150139"/>
                  <a:gd name="connsiteX9" fmla="*/ 82883 w 104098"/>
                  <a:gd name="connsiteY9" fmla="*/ 0 h 150139"/>
                  <a:gd name="connsiteX10" fmla="*/ 104099 w 104098"/>
                  <a:gd name="connsiteY10" fmla="*/ 0 h 150139"/>
                  <a:gd name="connsiteX11" fmla="*/ 104099 w 104098"/>
                  <a:gd name="connsiteY11" fmla="*/ 147151 h 150139"/>
                  <a:gd name="connsiteX12" fmla="*/ 85873 w 104098"/>
                  <a:gd name="connsiteY12" fmla="*/ 147151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5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7 w 104098"/>
                  <a:gd name="connsiteY17" fmla="*/ 142934 h 150139"/>
                  <a:gd name="connsiteX18" fmla="*/ 30328 w 104098"/>
                  <a:gd name="connsiteY18" fmla="*/ 119812 h 150139"/>
                  <a:gd name="connsiteX19" fmla="*/ 52049 w 104098"/>
                  <a:gd name="connsiteY19" fmla="*/ 129921 h 150139"/>
                  <a:gd name="connsiteX20" fmla="*/ 68066 w 104098"/>
                  <a:gd name="connsiteY20" fmla="*/ 125011 h 150139"/>
                  <a:gd name="connsiteX21" fmla="*/ 78579 w 104098"/>
                  <a:gd name="connsiteY21" fmla="*/ 111695 h 150139"/>
                  <a:gd name="connsiteX22" fmla="*/ 82276 w 104098"/>
                  <a:gd name="connsiteY22" fmla="*/ 93281 h 150139"/>
                  <a:gd name="connsiteX23" fmla="*/ 74276 w 104098"/>
                  <a:gd name="connsiteY23" fmla="*/ 67647 h 150139"/>
                  <a:gd name="connsiteX24" fmla="*/ 52252 w 104098"/>
                  <a:gd name="connsiteY24" fmla="*/ 57234 h 150139"/>
                  <a:gd name="connsiteX25" fmla="*/ 30531 w 104098"/>
                  <a:gd name="connsiteY25" fmla="*/ 66939 h 150139"/>
                  <a:gd name="connsiteX26" fmla="*/ 22226 w 104098"/>
                  <a:gd name="connsiteY26" fmla="*/ 93267 h 150139"/>
                  <a:gd name="connsiteX27" fmla="*/ 30328 w 104098"/>
                  <a:gd name="connsiteY27" fmla="*/ 119812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7" y="142934"/>
                    </a:moveTo>
                    <a:cubicBezTo>
                      <a:pt x="16291" y="138124"/>
                      <a:pt x="10514" y="131452"/>
                      <a:pt x="6311" y="122917"/>
                    </a:cubicBezTo>
                    <a:cubicBezTo>
                      <a:pt x="2109" y="114382"/>
                      <a:pt x="0" y="104561"/>
                      <a:pt x="0" y="93484"/>
                    </a:cubicBezTo>
                    <a:cubicBezTo>
                      <a:pt x="0" y="82666"/>
                      <a:pt x="2036" y="72961"/>
                      <a:pt x="6109" y="64354"/>
                    </a:cubicBezTo>
                    <a:cubicBezTo>
                      <a:pt x="10182" y="55747"/>
                      <a:pt x="15814" y="49031"/>
                      <a:pt x="23021" y="44236"/>
                    </a:cubicBezTo>
                    <a:cubicBezTo>
                      <a:pt x="30227" y="39441"/>
                      <a:pt x="38430" y="37030"/>
                      <a:pt x="47644" y="37030"/>
                    </a:cubicBezTo>
                    <a:cubicBezTo>
                      <a:pt x="55920" y="37030"/>
                      <a:pt x="62967" y="39196"/>
                      <a:pt x="68773" y="43543"/>
                    </a:cubicBezTo>
                    <a:cubicBezTo>
                      <a:pt x="74579" y="47876"/>
                      <a:pt x="78811" y="53393"/>
                      <a:pt x="81482" y="60065"/>
                    </a:cubicBezTo>
                    <a:lnTo>
                      <a:pt x="82883" y="60065"/>
                    </a:lnTo>
                    <a:lnTo>
                      <a:pt x="82883" y="0"/>
                    </a:lnTo>
                    <a:lnTo>
                      <a:pt x="104099" y="0"/>
                    </a:lnTo>
                    <a:lnTo>
                      <a:pt x="104099" y="147151"/>
                    </a:lnTo>
                    <a:lnTo>
                      <a:pt x="85873" y="147151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3" y="139308"/>
                      <a:pt x="70665" y="143641"/>
                    </a:cubicBezTo>
                    <a:cubicBezTo>
                      <a:pt x="64527" y="147973"/>
                      <a:pt x="57118" y="150140"/>
                      <a:pt x="48439" y="150140"/>
                    </a:cubicBezTo>
                    <a:cubicBezTo>
                      <a:pt x="39239" y="150140"/>
                      <a:pt x="30964" y="147743"/>
                      <a:pt x="23627" y="142934"/>
                    </a:cubicBezTo>
                    <a:close/>
                    <a:moveTo>
                      <a:pt x="30328" y="119812"/>
                    </a:moveTo>
                    <a:cubicBezTo>
                      <a:pt x="35730" y="126556"/>
                      <a:pt x="42980" y="129921"/>
                      <a:pt x="52049" y="129921"/>
                    </a:cubicBezTo>
                    <a:cubicBezTo>
                      <a:pt x="58187" y="129921"/>
                      <a:pt x="63531" y="128289"/>
                      <a:pt x="68066" y="125011"/>
                    </a:cubicBezTo>
                    <a:cubicBezTo>
                      <a:pt x="72600" y="121747"/>
                      <a:pt x="76110" y="117299"/>
                      <a:pt x="78579" y="111695"/>
                    </a:cubicBezTo>
                    <a:cubicBezTo>
                      <a:pt x="81049" y="106092"/>
                      <a:pt x="82276" y="99954"/>
                      <a:pt x="82276" y="93281"/>
                    </a:cubicBezTo>
                    <a:cubicBezTo>
                      <a:pt x="82276" y="83143"/>
                      <a:pt x="79605" y="74594"/>
                      <a:pt x="74276" y="67647"/>
                    </a:cubicBezTo>
                    <a:cubicBezTo>
                      <a:pt x="68932" y="60715"/>
                      <a:pt x="61595" y="57234"/>
                      <a:pt x="52252" y="57234"/>
                    </a:cubicBezTo>
                    <a:cubicBezTo>
                      <a:pt x="43312" y="57234"/>
                      <a:pt x="36062" y="60469"/>
                      <a:pt x="30531" y="66939"/>
                    </a:cubicBezTo>
                    <a:cubicBezTo>
                      <a:pt x="24985" y="73409"/>
                      <a:pt x="22226" y="82190"/>
                      <a:pt x="22226" y="93267"/>
                    </a:cubicBezTo>
                    <a:cubicBezTo>
                      <a:pt x="22226" y="104229"/>
                      <a:pt x="24927" y="113082"/>
                      <a:pt x="30328" y="1198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172" name="Gráfico 32">
              <a:extLst>
                <a:ext uri="{FF2B5EF4-FFF2-40B4-BE49-F238E27FC236}">
                  <a16:creationId xmlns:a16="http://schemas.microsoft.com/office/drawing/2014/main" id="{185A75C3-9167-BA57-279A-09EA01ADE44B}"/>
                </a:ext>
              </a:extLst>
            </p:cNvPr>
            <p:cNvGrpSpPr/>
            <p:nvPr/>
          </p:nvGrpSpPr>
          <p:grpSpPr>
            <a:xfrm>
              <a:off x="-8788400" y="3475696"/>
              <a:ext cx="344154" cy="410386"/>
              <a:chOff x="-8788400" y="3475696"/>
              <a:chExt cx="344154" cy="410386"/>
            </a:xfrm>
          </p:grpSpPr>
          <p:sp>
            <p:nvSpPr>
              <p:cNvPr id="173" name="Forma libre: forma 172">
                <a:extLst>
                  <a:ext uri="{FF2B5EF4-FFF2-40B4-BE49-F238E27FC236}">
                    <a16:creationId xmlns:a16="http://schemas.microsoft.com/office/drawing/2014/main" id="{B4C22FAE-7F4F-5C85-AA99-E60CED61EF1F}"/>
                  </a:ext>
                </a:extLst>
              </p:cNvPr>
              <p:cNvSpPr/>
              <p:nvPr/>
            </p:nvSpPr>
            <p:spPr>
              <a:xfrm>
                <a:off x="-8788400" y="3765635"/>
                <a:ext cx="344154" cy="120447"/>
              </a:xfrm>
              <a:custGeom>
                <a:avLst/>
                <a:gdLst>
                  <a:gd name="connsiteX0" fmla="*/ 292524 w 344154"/>
                  <a:gd name="connsiteY0" fmla="*/ 68817 h 120447"/>
                  <a:gd name="connsiteX1" fmla="*/ 51616 w 344154"/>
                  <a:gd name="connsiteY1" fmla="*/ 68817 h 120447"/>
                  <a:gd name="connsiteX2" fmla="*/ 51616 w 344154"/>
                  <a:gd name="connsiteY2" fmla="*/ 0 h 120447"/>
                  <a:gd name="connsiteX3" fmla="*/ 0 w 344154"/>
                  <a:gd name="connsiteY3" fmla="*/ 0 h 120447"/>
                  <a:gd name="connsiteX4" fmla="*/ 0 w 344154"/>
                  <a:gd name="connsiteY4" fmla="*/ 68817 h 120447"/>
                  <a:gd name="connsiteX5" fmla="*/ 51616 w 344154"/>
                  <a:gd name="connsiteY5" fmla="*/ 120447 h 120447"/>
                  <a:gd name="connsiteX6" fmla="*/ 292524 w 344154"/>
                  <a:gd name="connsiteY6" fmla="*/ 120447 h 120447"/>
                  <a:gd name="connsiteX7" fmla="*/ 344155 w 344154"/>
                  <a:gd name="connsiteY7" fmla="*/ 68817 h 120447"/>
                  <a:gd name="connsiteX8" fmla="*/ 344155 w 344154"/>
                  <a:gd name="connsiteY8" fmla="*/ 0 h 120447"/>
                  <a:gd name="connsiteX9" fmla="*/ 292524 w 344154"/>
                  <a:gd name="connsiteY9" fmla="*/ 0 h 120447"/>
                  <a:gd name="connsiteX10" fmla="*/ 292524 w 344154"/>
                  <a:gd name="connsiteY10" fmla="*/ 68817 h 1204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4154" h="120447">
                    <a:moveTo>
                      <a:pt x="292524" y="68817"/>
                    </a:moveTo>
                    <a:lnTo>
                      <a:pt x="51616" y="68817"/>
                    </a:lnTo>
                    <a:lnTo>
                      <a:pt x="51616" y="0"/>
                    </a:lnTo>
                    <a:lnTo>
                      <a:pt x="0" y="0"/>
                    </a:lnTo>
                    <a:lnTo>
                      <a:pt x="0" y="68817"/>
                    </a:lnTo>
                    <a:cubicBezTo>
                      <a:pt x="0" y="97340"/>
                      <a:pt x="23107" y="120447"/>
                      <a:pt x="51616" y="120447"/>
                    </a:cubicBezTo>
                    <a:lnTo>
                      <a:pt x="292524" y="120447"/>
                    </a:lnTo>
                    <a:cubicBezTo>
                      <a:pt x="321033" y="120447"/>
                      <a:pt x="344155" y="97340"/>
                      <a:pt x="344155" y="68817"/>
                    </a:cubicBezTo>
                    <a:lnTo>
                      <a:pt x="344155" y="0"/>
                    </a:lnTo>
                    <a:lnTo>
                      <a:pt x="292524" y="0"/>
                    </a:lnTo>
                    <a:lnTo>
                      <a:pt x="292524" y="68817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74" name="Forma libre: forma 173">
                <a:extLst>
                  <a:ext uri="{FF2B5EF4-FFF2-40B4-BE49-F238E27FC236}">
                    <a16:creationId xmlns:a16="http://schemas.microsoft.com/office/drawing/2014/main" id="{507FA306-538F-8D1F-C348-7E166FCF919E}"/>
                  </a:ext>
                </a:extLst>
              </p:cNvPr>
              <p:cNvSpPr/>
              <p:nvPr/>
            </p:nvSpPr>
            <p:spPr>
              <a:xfrm>
                <a:off x="-8788400" y="3475696"/>
                <a:ext cx="344154" cy="238308"/>
              </a:xfrm>
              <a:custGeom>
                <a:avLst/>
                <a:gdLst>
                  <a:gd name="connsiteX0" fmla="*/ 292524 w 344154"/>
                  <a:gd name="connsiteY0" fmla="*/ 135062 h 238308"/>
                  <a:gd name="connsiteX1" fmla="*/ 292524 w 344154"/>
                  <a:gd name="connsiteY1" fmla="*/ 120461 h 238308"/>
                  <a:gd name="connsiteX2" fmla="*/ 172077 w 344154"/>
                  <a:gd name="connsiteY2" fmla="*/ 0 h 238308"/>
                  <a:gd name="connsiteX3" fmla="*/ 51616 w 344154"/>
                  <a:gd name="connsiteY3" fmla="*/ 120461 h 238308"/>
                  <a:gd name="connsiteX4" fmla="*/ 51616 w 344154"/>
                  <a:gd name="connsiteY4" fmla="*/ 135062 h 238308"/>
                  <a:gd name="connsiteX5" fmla="*/ 0 w 344154"/>
                  <a:gd name="connsiteY5" fmla="*/ 135062 h 238308"/>
                  <a:gd name="connsiteX6" fmla="*/ 0 w 344154"/>
                  <a:gd name="connsiteY6" fmla="*/ 238309 h 238308"/>
                  <a:gd name="connsiteX7" fmla="*/ 51616 w 344154"/>
                  <a:gd name="connsiteY7" fmla="*/ 238309 h 238308"/>
                  <a:gd name="connsiteX8" fmla="*/ 51616 w 344154"/>
                  <a:gd name="connsiteY8" fmla="*/ 186693 h 238308"/>
                  <a:gd name="connsiteX9" fmla="*/ 292524 w 344154"/>
                  <a:gd name="connsiteY9" fmla="*/ 186693 h 238308"/>
                  <a:gd name="connsiteX10" fmla="*/ 292524 w 344154"/>
                  <a:gd name="connsiteY10" fmla="*/ 238309 h 238308"/>
                  <a:gd name="connsiteX11" fmla="*/ 344155 w 344154"/>
                  <a:gd name="connsiteY11" fmla="*/ 238309 h 238308"/>
                  <a:gd name="connsiteX12" fmla="*/ 344155 w 344154"/>
                  <a:gd name="connsiteY12" fmla="*/ 135062 h 238308"/>
                  <a:gd name="connsiteX13" fmla="*/ 292524 w 344154"/>
                  <a:gd name="connsiteY13" fmla="*/ 135062 h 238308"/>
                  <a:gd name="connsiteX14" fmla="*/ 240908 w 344154"/>
                  <a:gd name="connsiteY14" fmla="*/ 135062 h 238308"/>
                  <a:gd name="connsiteX15" fmla="*/ 103246 w 344154"/>
                  <a:gd name="connsiteY15" fmla="*/ 135062 h 238308"/>
                  <a:gd name="connsiteX16" fmla="*/ 103246 w 344154"/>
                  <a:gd name="connsiteY16" fmla="*/ 120461 h 238308"/>
                  <a:gd name="connsiteX17" fmla="*/ 172077 w 344154"/>
                  <a:gd name="connsiteY17" fmla="*/ 51630 h 238308"/>
                  <a:gd name="connsiteX18" fmla="*/ 240908 w 344154"/>
                  <a:gd name="connsiteY18" fmla="*/ 120461 h 238308"/>
                  <a:gd name="connsiteX19" fmla="*/ 240908 w 344154"/>
                  <a:gd name="connsiteY19" fmla="*/ 135062 h 2383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344154" h="238308">
                    <a:moveTo>
                      <a:pt x="292524" y="135062"/>
                    </a:moveTo>
                    <a:lnTo>
                      <a:pt x="292524" y="120461"/>
                    </a:lnTo>
                    <a:cubicBezTo>
                      <a:pt x="292524" y="53926"/>
                      <a:pt x="238598" y="0"/>
                      <a:pt x="172077" y="0"/>
                    </a:cubicBezTo>
                    <a:cubicBezTo>
                      <a:pt x="105557" y="0"/>
                      <a:pt x="51616" y="53926"/>
                      <a:pt x="51616" y="120461"/>
                    </a:cubicBezTo>
                    <a:lnTo>
                      <a:pt x="51616" y="135062"/>
                    </a:lnTo>
                    <a:lnTo>
                      <a:pt x="0" y="135062"/>
                    </a:lnTo>
                    <a:lnTo>
                      <a:pt x="0" y="238309"/>
                    </a:lnTo>
                    <a:lnTo>
                      <a:pt x="51616" y="238309"/>
                    </a:lnTo>
                    <a:lnTo>
                      <a:pt x="51616" y="186693"/>
                    </a:lnTo>
                    <a:lnTo>
                      <a:pt x="292524" y="186693"/>
                    </a:lnTo>
                    <a:lnTo>
                      <a:pt x="292524" y="238309"/>
                    </a:lnTo>
                    <a:lnTo>
                      <a:pt x="344155" y="238309"/>
                    </a:lnTo>
                    <a:lnTo>
                      <a:pt x="344155" y="135062"/>
                    </a:lnTo>
                    <a:lnTo>
                      <a:pt x="292524" y="135062"/>
                    </a:lnTo>
                    <a:close/>
                    <a:moveTo>
                      <a:pt x="240908" y="135062"/>
                    </a:moveTo>
                    <a:lnTo>
                      <a:pt x="103246" y="135062"/>
                    </a:lnTo>
                    <a:lnTo>
                      <a:pt x="103246" y="120461"/>
                    </a:lnTo>
                    <a:cubicBezTo>
                      <a:pt x="103246" y="82435"/>
                      <a:pt x="134066" y="51630"/>
                      <a:pt x="172077" y="51630"/>
                    </a:cubicBezTo>
                    <a:cubicBezTo>
                      <a:pt x="210089" y="51630"/>
                      <a:pt x="240908" y="82435"/>
                      <a:pt x="240908" y="120461"/>
                    </a:cubicBezTo>
                    <a:lnTo>
                      <a:pt x="240908" y="135062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75" name="Forma libre: forma 174">
                <a:extLst>
                  <a:ext uri="{FF2B5EF4-FFF2-40B4-BE49-F238E27FC236}">
                    <a16:creationId xmlns:a16="http://schemas.microsoft.com/office/drawing/2014/main" id="{1A88F6A9-B76F-B9BF-F992-17DDB3B82722}"/>
                  </a:ext>
                </a:extLst>
              </p:cNvPr>
              <p:cNvSpPr/>
              <p:nvPr/>
            </p:nvSpPr>
            <p:spPr>
              <a:xfrm>
                <a:off x="-8650738" y="3714004"/>
                <a:ext cx="68830" cy="51630"/>
              </a:xfrm>
              <a:custGeom>
                <a:avLst/>
                <a:gdLst>
                  <a:gd name="connsiteX0" fmla="*/ 0 w 68830"/>
                  <a:gd name="connsiteY0" fmla="*/ 0 h 51630"/>
                  <a:gd name="connsiteX1" fmla="*/ 68831 w 68830"/>
                  <a:gd name="connsiteY1" fmla="*/ 0 h 51630"/>
                  <a:gd name="connsiteX2" fmla="*/ 68831 w 68830"/>
                  <a:gd name="connsiteY2" fmla="*/ 51630 h 51630"/>
                  <a:gd name="connsiteX3" fmla="*/ 0 w 68830"/>
                  <a:gd name="connsiteY3" fmla="*/ 51630 h 516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830" h="51630">
                    <a:moveTo>
                      <a:pt x="0" y="0"/>
                    </a:moveTo>
                    <a:lnTo>
                      <a:pt x="68831" y="0"/>
                    </a:lnTo>
                    <a:lnTo>
                      <a:pt x="68831" y="51630"/>
                    </a:lnTo>
                    <a:lnTo>
                      <a:pt x="0" y="51630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297" name="Gráfico 32">
            <a:extLst>
              <a:ext uri="{FF2B5EF4-FFF2-40B4-BE49-F238E27FC236}">
                <a16:creationId xmlns:a16="http://schemas.microsoft.com/office/drawing/2014/main" id="{C4B8157C-A765-9143-77D8-CC1D7F420933}"/>
              </a:ext>
            </a:extLst>
          </p:cNvPr>
          <p:cNvGrpSpPr/>
          <p:nvPr/>
        </p:nvGrpSpPr>
        <p:grpSpPr>
          <a:xfrm>
            <a:off x="1481387" y="4024605"/>
            <a:ext cx="3349111" cy="644037"/>
            <a:chOff x="1210123" y="-348579"/>
            <a:chExt cx="2193333" cy="421780"/>
          </a:xfrm>
        </p:grpSpPr>
        <p:grpSp>
          <p:nvGrpSpPr>
            <p:cNvPr id="298" name="Gráfico 32">
              <a:extLst>
                <a:ext uri="{FF2B5EF4-FFF2-40B4-BE49-F238E27FC236}">
                  <a16:creationId xmlns:a16="http://schemas.microsoft.com/office/drawing/2014/main" id="{2AA096E1-B70B-58BF-B4A2-A97D19DED9B4}"/>
                </a:ext>
              </a:extLst>
            </p:cNvPr>
            <p:cNvGrpSpPr/>
            <p:nvPr/>
          </p:nvGrpSpPr>
          <p:grpSpPr>
            <a:xfrm>
              <a:off x="1765391" y="-314756"/>
              <a:ext cx="1638064" cy="387957"/>
              <a:chOff x="1765391" y="-314756"/>
              <a:chExt cx="1638064" cy="387957"/>
            </a:xfrm>
            <a:solidFill>
              <a:srgbClr val="FFFFFF"/>
            </a:solidFill>
          </p:grpSpPr>
          <p:sp>
            <p:nvSpPr>
              <p:cNvPr id="299" name="Forma libre: forma 298">
                <a:extLst>
                  <a:ext uri="{FF2B5EF4-FFF2-40B4-BE49-F238E27FC236}">
                    <a16:creationId xmlns:a16="http://schemas.microsoft.com/office/drawing/2014/main" id="{E994DFFE-3650-CF9A-0916-0A3C5EE9AD56}"/>
                  </a:ext>
                </a:extLst>
              </p:cNvPr>
              <p:cNvSpPr/>
              <p:nvPr/>
            </p:nvSpPr>
            <p:spPr>
              <a:xfrm>
                <a:off x="1765391" y="-310972"/>
                <a:ext cx="137734" cy="147150"/>
              </a:xfrm>
              <a:custGeom>
                <a:avLst/>
                <a:gdLst>
                  <a:gd name="connsiteX0" fmla="*/ 52843 w 137734"/>
                  <a:gd name="connsiteY0" fmla="*/ 0 h 147150"/>
                  <a:gd name="connsiteX1" fmla="*/ 84876 w 137734"/>
                  <a:gd name="connsiteY1" fmla="*/ 0 h 147150"/>
                  <a:gd name="connsiteX2" fmla="*/ 137734 w 137734"/>
                  <a:gd name="connsiteY2" fmla="*/ 147150 h 147150"/>
                  <a:gd name="connsiteX3" fmla="*/ 114714 w 137734"/>
                  <a:gd name="connsiteY3" fmla="*/ 147150 h 147150"/>
                  <a:gd name="connsiteX4" fmla="*/ 100907 w 137734"/>
                  <a:gd name="connsiteY4" fmla="*/ 108114 h 147150"/>
                  <a:gd name="connsiteX5" fmla="*/ 36640 w 137734"/>
                  <a:gd name="connsiteY5" fmla="*/ 108114 h 147150"/>
                  <a:gd name="connsiteX6" fmla="*/ 22819 w 137734"/>
                  <a:gd name="connsiteY6" fmla="*/ 147150 h 147150"/>
                  <a:gd name="connsiteX7" fmla="*/ 0 w 137734"/>
                  <a:gd name="connsiteY7" fmla="*/ 147150 h 147150"/>
                  <a:gd name="connsiteX8" fmla="*/ 52843 w 137734"/>
                  <a:gd name="connsiteY8" fmla="*/ 0 h 147150"/>
                  <a:gd name="connsiteX9" fmla="*/ 94278 w 137734"/>
                  <a:gd name="connsiteY9" fmla="*/ 89093 h 147150"/>
                  <a:gd name="connsiteX10" fmla="*/ 69654 w 137734"/>
                  <a:gd name="connsiteY10" fmla="*/ 19627 h 147150"/>
                  <a:gd name="connsiteX11" fmla="*/ 67646 w 137734"/>
                  <a:gd name="connsiteY11" fmla="*/ 19627 h 147150"/>
                  <a:gd name="connsiteX12" fmla="*/ 43225 w 137734"/>
                  <a:gd name="connsiteY12" fmla="*/ 89093 h 147150"/>
                  <a:gd name="connsiteX13" fmla="*/ 94278 w 137734"/>
                  <a:gd name="connsiteY13" fmla="*/ 89093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7734" h="147150">
                    <a:moveTo>
                      <a:pt x="52843" y="0"/>
                    </a:moveTo>
                    <a:lnTo>
                      <a:pt x="84876" y="0"/>
                    </a:lnTo>
                    <a:lnTo>
                      <a:pt x="137734" y="147150"/>
                    </a:lnTo>
                    <a:lnTo>
                      <a:pt x="114714" y="147150"/>
                    </a:lnTo>
                    <a:lnTo>
                      <a:pt x="100907" y="108114"/>
                    </a:lnTo>
                    <a:lnTo>
                      <a:pt x="36640" y="108114"/>
                    </a:lnTo>
                    <a:lnTo>
                      <a:pt x="22819" y="147150"/>
                    </a:lnTo>
                    <a:lnTo>
                      <a:pt x="0" y="147150"/>
                    </a:lnTo>
                    <a:lnTo>
                      <a:pt x="52843" y="0"/>
                    </a:lnTo>
                    <a:close/>
                    <a:moveTo>
                      <a:pt x="94278" y="89093"/>
                    </a:moveTo>
                    <a:lnTo>
                      <a:pt x="69654" y="19627"/>
                    </a:lnTo>
                    <a:lnTo>
                      <a:pt x="67646" y="19627"/>
                    </a:lnTo>
                    <a:lnTo>
                      <a:pt x="43225" y="89093"/>
                    </a:lnTo>
                    <a:lnTo>
                      <a:pt x="94278" y="89093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0" name="Forma libre: forma 299">
                <a:extLst>
                  <a:ext uri="{FF2B5EF4-FFF2-40B4-BE49-F238E27FC236}">
                    <a16:creationId xmlns:a16="http://schemas.microsoft.com/office/drawing/2014/main" id="{36B42B56-0372-5E86-DF2B-49BD302B904C}"/>
                  </a:ext>
                </a:extLst>
              </p:cNvPr>
              <p:cNvSpPr/>
              <p:nvPr/>
            </p:nvSpPr>
            <p:spPr>
              <a:xfrm>
                <a:off x="1908802" y="-273928"/>
                <a:ext cx="87648" cy="112749"/>
              </a:xfrm>
              <a:custGeom>
                <a:avLst/>
                <a:gdLst>
                  <a:gd name="connsiteX0" fmla="*/ 19424 w 87648"/>
                  <a:gd name="connsiteY0" fmla="*/ 106106 h 112749"/>
                  <a:gd name="connsiteX1" fmla="*/ 0 w 87648"/>
                  <a:gd name="connsiteY1" fmla="*/ 85685 h 112749"/>
                  <a:gd name="connsiteX2" fmla="*/ 15410 w 87648"/>
                  <a:gd name="connsiteY2" fmla="*/ 75474 h 112749"/>
                  <a:gd name="connsiteX3" fmla="*/ 29317 w 87648"/>
                  <a:gd name="connsiteY3" fmla="*/ 89584 h 112749"/>
                  <a:gd name="connsiteX4" fmla="*/ 47630 w 87648"/>
                  <a:gd name="connsiteY4" fmla="*/ 94090 h 112749"/>
                  <a:gd name="connsiteX5" fmla="*/ 62447 w 87648"/>
                  <a:gd name="connsiteY5" fmla="*/ 90682 h 112749"/>
                  <a:gd name="connsiteX6" fmla="*/ 67849 w 87648"/>
                  <a:gd name="connsiteY6" fmla="*/ 82074 h 112749"/>
                  <a:gd name="connsiteX7" fmla="*/ 61841 w 87648"/>
                  <a:gd name="connsiteY7" fmla="*/ 73568 h 112749"/>
                  <a:gd name="connsiteX8" fmla="*/ 44019 w 87648"/>
                  <a:gd name="connsiteY8" fmla="*/ 66260 h 112749"/>
                  <a:gd name="connsiteX9" fmla="*/ 24797 w 87648"/>
                  <a:gd name="connsiteY9" fmla="*/ 59054 h 112749"/>
                  <a:gd name="connsiteX10" fmla="*/ 11784 w 87648"/>
                  <a:gd name="connsiteY10" fmla="*/ 48944 h 112749"/>
                  <a:gd name="connsiteX11" fmla="*/ 6181 w 87648"/>
                  <a:gd name="connsiteY11" fmla="*/ 31426 h 112749"/>
                  <a:gd name="connsiteX12" fmla="*/ 11481 w 87648"/>
                  <a:gd name="connsiteY12" fmla="*/ 15410 h 112749"/>
                  <a:gd name="connsiteX13" fmla="*/ 25389 w 87648"/>
                  <a:gd name="connsiteY13" fmla="*/ 4102 h 112749"/>
                  <a:gd name="connsiteX14" fmla="*/ 43412 w 87648"/>
                  <a:gd name="connsiteY14" fmla="*/ 0 h 112749"/>
                  <a:gd name="connsiteX15" fmla="*/ 70347 w 87648"/>
                  <a:gd name="connsiteY15" fmla="*/ 7611 h 112749"/>
                  <a:gd name="connsiteX16" fmla="*/ 86667 w 87648"/>
                  <a:gd name="connsiteY16" fmla="*/ 27238 h 112749"/>
                  <a:gd name="connsiteX17" fmla="*/ 69856 w 87648"/>
                  <a:gd name="connsiteY17" fmla="*/ 35845 h 112749"/>
                  <a:gd name="connsiteX18" fmla="*/ 58548 w 87648"/>
                  <a:gd name="connsiteY18" fmla="*/ 23439 h 112749"/>
                  <a:gd name="connsiteX19" fmla="*/ 43427 w 87648"/>
                  <a:gd name="connsiteY19" fmla="*/ 19035 h 112749"/>
                  <a:gd name="connsiteX20" fmla="*/ 31209 w 87648"/>
                  <a:gd name="connsiteY20" fmla="*/ 22544 h 112749"/>
                  <a:gd name="connsiteX21" fmla="*/ 26804 w 87648"/>
                  <a:gd name="connsiteY21" fmla="*/ 31455 h 112749"/>
                  <a:gd name="connsiteX22" fmla="*/ 30010 w 87648"/>
                  <a:gd name="connsiteY22" fmla="*/ 39066 h 112749"/>
                  <a:gd name="connsiteX23" fmla="*/ 38011 w 87648"/>
                  <a:gd name="connsiteY23" fmla="*/ 44077 h 112749"/>
                  <a:gd name="connsiteX24" fmla="*/ 52627 w 87648"/>
                  <a:gd name="connsiteY24" fmla="*/ 49276 h 112749"/>
                  <a:gd name="connsiteX25" fmla="*/ 69842 w 87648"/>
                  <a:gd name="connsiteY25" fmla="*/ 56079 h 112749"/>
                  <a:gd name="connsiteX26" fmla="*/ 82247 w 87648"/>
                  <a:gd name="connsiteY26" fmla="*/ 65986 h 112749"/>
                  <a:gd name="connsiteX27" fmla="*/ 87649 w 87648"/>
                  <a:gd name="connsiteY27" fmla="*/ 82710 h 112749"/>
                  <a:gd name="connsiteX28" fmla="*/ 82146 w 87648"/>
                  <a:gd name="connsiteY28" fmla="*/ 98726 h 112749"/>
                  <a:gd name="connsiteX29" fmla="*/ 67430 w 87648"/>
                  <a:gd name="connsiteY29" fmla="*/ 109139 h 112749"/>
                  <a:gd name="connsiteX30" fmla="*/ 47413 w 87648"/>
                  <a:gd name="connsiteY30" fmla="*/ 112749 h 112749"/>
                  <a:gd name="connsiteX31" fmla="*/ 19424 w 87648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48" h="112749">
                    <a:moveTo>
                      <a:pt x="19424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7"/>
                      <a:pt x="23656" y="86580"/>
                      <a:pt x="29317" y="89584"/>
                    </a:cubicBezTo>
                    <a:cubicBezTo>
                      <a:pt x="34993" y="92588"/>
                      <a:pt x="41102" y="94090"/>
                      <a:pt x="47630" y="94090"/>
                    </a:cubicBezTo>
                    <a:cubicBezTo>
                      <a:pt x="53898" y="94090"/>
                      <a:pt x="58837" y="92964"/>
                      <a:pt x="62447" y="90682"/>
                    </a:cubicBezTo>
                    <a:cubicBezTo>
                      <a:pt x="66058" y="88414"/>
                      <a:pt x="67849" y="85540"/>
                      <a:pt x="67849" y="82074"/>
                    </a:cubicBezTo>
                    <a:cubicBezTo>
                      <a:pt x="67849" y="78738"/>
                      <a:pt x="65841" y="75908"/>
                      <a:pt x="61841" y="73568"/>
                    </a:cubicBezTo>
                    <a:cubicBezTo>
                      <a:pt x="57840" y="71228"/>
                      <a:pt x="51890" y="68802"/>
                      <a:pt x="44019" y="66260"/>
                    </a:cubicBezTo>
                    <a:cubicBezTo>
                      <a:pt x="36148" y="63733"/>
                      <a:pt x="29736" y="61321"/>
                      <a:pt x="24797" y="59054"/>
                    </a:cubicBezTo>
                    <a:cubicBezTo>
                      <a:pt x="19858" y="56786"/>
                      <a:pt x="15525" y="53421"/>
                      <a:pt x="11784" y="48944"/>
                    </a:cubicBezTo>
                    <a:cubicBezTo>
                      <a:pt x="8044" y="44482"/>
                      <a:pt x="6181" y="38633"/>
                      <a:pt x="6181" y="31426"/>
                    </a:cubicBezTo>
                    <a:cubicBezTo>
                      <a:pt x="6181" y="25548"/>
                      <a:pt x="7943" y="20219"/>
                      <a:pt x="11481" y="15410"/>
                    </a:cubicBezTo>
                    <a:cubicBezTo>
                      <a:pt x="15020" y="10601"/>
                      <a:pt x="19655" y="6831"/>
                      <a:pt x="25389" y="4102"/>
                    </a:cubicBezTo>
                    <a:cubicBezTo>
                      <a:pt x="31122" y="1372"/>
                      <a:pt x="37131" y="0"/>
                      <a:pt x="43412" y="0"/>
                    </a:cubicBezTo>
                    <a:cubicBezTo>
                      <a:pt x="53695" y="0"/>
                      <a:pt x="62664" y="2542"/>
                      <a:pt x="70347" y="7611"/>
                    </a:cubicBezTo>
                    <a:cubicBezTo>
                      <a:pt x="78016" y="12680"/>
                      <a:pt x="83460" y="19222"/>
                      <a:pt x="86667" y="27238"/>
                    </a:cubicBezTo>
                    <a:lnTo>
                      <a:pt x="69856" y="35845"/>
                    </a:lnTo>
                    <a:cubicBezTo>
                      <a:pt x="67314" y="30502"/>
                      <a:pt x="63545" y="26371"/>
                      <a:pt x="58548" y="23439"/>
                    </a:cubicBezTo>
                    <a:cubicBezTo>
                      <a:pt x="53537" y="20508"/>
                      <a:pt x="48496" y="19035"/>
                      <a:pt x="43427" y="19035"/>
                    </a:cubicBezTo>
                    <a:cubicBezTo>
                      <a:pt x="38228" y="19035"/>
                      <a:pt x="34155" y="20204"/>
                      <a:pt x="31209" y="22544"/>
                    </a:cubicBezTo>
                    <a:cubicBezTo>
                      <a:pt x="28277" y="24884"/>
                      <a:pt x="26804" y="27844"/>
                      <a:pt x="26804" y="31455"/>
                    </a:cubicBezTo>
                    <a:cubicBezTo>
                      <a:pt x="26804" y="34531"/>
                      <a:pt x="27873" y="37058"/>
                      <a:pt x="30010" y="39066"/>
                    </a:cubicBezTo>
                    <a:cubicBezTo>
                      <a:pt x="32148" y="41073"/>
                      <a:pt x="34820" y="42734"/>
                      <a:pt x="38011" y="44077"/>
                    </a:cubicBezTo>
                    <a:cubicBezTo>
                      <a:pt x="41217" y="45420"/>
                      <a:pt x="46084" y="47153"/>
                      <a:pt x="52627" y="49276"/>
                    </a:cubicBezTo>
                    <a:cubicBezTo>
                      <a:pt x="59429" y="51544"/>
                      <a:pt x="65177" y="53811"/>
                      <a:pt x="69842" y="56079"/>
                    </a:cubicBezTo>
                    <a:cubicBezTo>
                      <a:pt x="74506" y="58346"/>
                      <a:pt x="78651" y="61653"/>
                      <a:pt x="82247" y="65986"/>
                    </a:cubicBezTo>
                    <a:cubicBezTo>
                      <a:pt x="85858" y="70319"/>
                      <a:pt x="87649" y="75893"/>
                      <a:pt x="87649" y="82710"/>
                    </a:cubicBezTo>
                    <a:cubicBezTo>
                      <a:pt x="87649" y="88848"/>
                      <a:pt x="85815" y="94191"/>
                      <a:pt x="82146" y="98726"/>
                    </a:cubicBezTo>
                    <a:cubicBezTo>
                      <a:pt x="78478" y="103261"/>
                      <a:pt x="73568" y="106741"/>
                      <a:pt x="67430" y="109139"/>
                    </a:cubicBezTo>
                    <a:cubicBezTo>
                      <a:pt x="61292" y="111536"/>
                      <a:pt x="54620" y="112749"/>
                      <a:pt x="47413" y="112749"/>
                    </a:cubicBezTo>
                    <a:cubicBezTo>
                      <a:pt x="37303" y="112720"/>
                      <a:pt x="27960" y="110511"/>
                      <a:pt x="19424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1" name="Forma libre: forma 300">
                <a:extLst>
                  <a:ext uri="{FF2B5EF4-FFF2-40B4-BE49-F238E27FC236}">
                    <a16:creationId xmlns:a16="http://schemas.microsoft.com/office/drawing/2014/main" id="{40EBF2B5-FE2A-3413-305E-DE1FA270CB05}"/>
                  </a:ext>
                </a:extLst>
              </p:cNvPr>
              <p:cNvSpPr/>
              <p:nvPr/>
            </p:nvSpPr>
            <p:spPr>
              <a:xfrm>
                <a:off x="2006213" y="-273928"/>
                <a:ext cx="99910" cy="113110"/>
              </a:xfrm>
              <a:custGeom>
                <a:avLst/>
                <a:gdLst>
                  <a:gd name="connsiteX0" fmla="*/ 27527 w 99910"/>
                  <a:gd name="connsiteY0" fmla="*/ 106612 h 113110"/>
                  <a:gd name="connsiteX1" fmla="*/ 7611 w 99910"/>
                  <a:gd name="connsiteY1" fmla="*/ 87288 h 113110"/>
                  <a:gd name="connsiteX2" fmla="*/ 0 w 99910"/>
                  <a:gd name="connsiteY2" fmla="*/ 56656 h 113110"/>
                  <a:gd name="connsiteX3" fmla="*/ 6600 w 99910"/>
                  <a:gd name="connsiteY3" fmla="*/ 27527 h 113110"/>
                  <a:gd name="connsiteX4" fmla="*/ 25115 w 99910"/>
                  <a:gd name="connsiteY4" fmla="*/ 7308 h 113110"/>
                  <a:gd name="connsiteX5" fmla="*/ 51847 w 99910"/>
                  <a:gd name="connsiteY5" fmla="*/ 0 h 113110"/>
                  <a:gd name="connsiteX6" fmla="*/ 77381 w 99910"/>
                  <a:gd name="connsiteY6" fmla="*/ 7004 h 113110"/>
                  <a:gd name="connsiteX7" fmla="*/ 94105 w 99910"/>
                  <a:gd name="connsiteY7" fmla="*/ 25721 h 113110"/>
                  <a:gd name="connsiteX8" fmla="*/ 99911 w 99910"/>
                  <a:gd name="connsiteY8" fmla="*/ 51255 h 113110"/>
                  <a:gd name="connsiteX9" fmla="*/ 99708 w 99910"/>
                  <a:gd name="connsiteY9" fmla="*/ 65466 h 113110"/>
                  <a:gd name="connsiteX10" fmla="*/ 21432 w 99910"/>
                  <a:gd name="connsiteY10" fmla="*/ 65466 h 113110"/>
                  <a:gd name="connsiteX11" fmla="*/ 32942 w 99910"/>
                  <a:gd name="connsiteY11" fmla="*/ 86783 h 113110"/>
                  <a:gd name="connsiteX12" fmla="*/ 54057 w 99910"/>
                  <a:gd name="connsiteY12" fmla="*/ 94292 h 113110"/>
                  <a:gd name="connsiteX13" fmla="*/ 71069 w 99910"/>
                  <a:gd name="connsiteY13" fmla="*/ 90393 h 113110"/>
                  <a:gd name="connsiteX14" fmla="*/ 86089 w 99910"/>
                  <a:gd name="connsiteY14" fmla="*/ 79085 h 113110"/>
                  <a:gd name="connsiteX15" fmla="*/ 98105 w 99910"/>
                  <a:gd name="connsiteY15" fmla="*/ 91693 h 113110"/>
                  <a:gd name="connsiteX16" fmla="*/ 78290 w 99910"/>
                  <a:gd name="connsiteY16" fmla="*/ 107608 h 113110"/>
                  <a:gd name="connsiteX17" fmla="*/ 53869 w 99910"/>
                  <a:gd name="connsiteY17" fmla="*/ 113110 h 113110"/>
                  <a:gd name="connsiteX18" fmla="*/ 27527 w 99910"/>
                  <a:gd name="connsiteY18" fmla="*/ 106612 h 113110"/>
                  <a:gd name="connsiteX19" fmla="*/ 78868 w 99910"/>
                  <a:gd name="connsiteY19" fmla="*/ 48655 h 113110"/>
                  <a:gd name="connsiteX20" fmla="*/ 74666 w 99910"/>
                  <a:gd name="connsiteY20" fmla="*/ 32740 h 113110"/>
                  <a:gd name="connsiteX21" fmla="*/ 64253 w 99910"/>
                  <a:gd name="connsiteY21" fmla="*/ 22429 h 113110"/>
                  <a:gd name="connsiteX22" fmla="*/ 50634 w 99910"/>
                  <a:gd name="connsiteY22" fmla="*/ 18818 h 113110"/>
                  <a:gd name="connsiteX23" fmla="*/ 31715 w 99910"/>
                  <a:gd name="connsiteY23" fmla="*/ 26530 h 113110"/>
                  <a:gd name="connsiteX24" fmla="*/ 21404 w 99910"/>
                  <a:gd name="connsiteY24" fmla="*/ 48655 h 113110"/>
                  <a:gd name="connsiteX25" fmla="*/ 78868 w 99910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10" h="113110">
                    <a:moveTo>
                      <a:pt x="27527" y="106612"/>
                    </a:moveTo>
                    <a:cubicBezTo>
                      <a:pt x="19323" y="102279"/>
                      <a:pt x="12681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81" y="7004"/>
                    </a:cubicBezTo>
                    <a:cubicBezTo>
                      <a:pt x="84660" y="11684"/>
                      <a:pt x="90220" y="17923"/>
                      <a:pt x="94105" y="25721"/>
                    </a:cubicBezTo>
                    <a:cubicBezTo>
                      <a:pt x="97975" y="33534"/>
                      <a:pt x="99911" y="42041"/>
                      <a:pt x="99911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3"/>
                    </a:cubicBezTo>
                    <a:cubicBezTo>
                      <a:pt x="39008" y="91794"/>
                      <a:pt x="46056" y="94292"/>
                      <a:pt x="54057" y="94292"/>
                    </a:cubicBezTo>
                    <a:cubicBezTo>
                      <a:pt x="59790" y="94292"/>
                      <a:pt x="65466" y="92993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2" y="103940"/>
                      <a:pt x="78290" y="107608"/>
                    </a:cubicBezTo>
                    <a:cubicBezTo>
                      <a:pt x="70420" y="111276"/>
                      <a:pt x="62274" y="113110"/>
                      <a:pt x="53869" y="113110"/>
                    </a:cubicBezTo>
                    <a:cubicBezTo>
                      <a:pt x="44511" y="113125"/>
                      <a:pt x="35730" y="110944"/>
                      <a:pt x="27527" y="106612"/>
                    </a:cubicBezTo>
                    <a:close/>
                    <a:moveTo>
                      <a:pt x="78868" y="48655"/>
                    </a:moveTo>
                    <a:cubicBezTo>
                      <a:pt x="78738" y="42518"/>
                      <a:pt x="77338" y="37217"/>
                      <a:pt x="74666" y="32740"/>
                    </a:cubicBezTo>
                    <a:cubicBezTo>
                      <a:pt x="71994" y="28263"/>
                      <a:pt x="68528" y="24826"/>
                      <a:pt x="64253" y="22429"/>
                    </a:cubicBezTo>
                    <a:cubicBezTo>
                      <a:pt x="59978" y="20031"/>
                      <a:pt x="55443" y="18818"/>
                      <a:pt x="50634" y="18818"/>
                    </a:cubicBezTo>
                    <a:cubicBezTo>
                      <a:pt x="43558" y="18818"/>
                      <a:pt x="37246" y="21389"/>
                      <a:pt x="31715" y="26530"/>
                    </a:cubicBezTo>
                    <a:cubicBezTo>
                      <a:pt x="26169" y="31672"/>
                      <a:pt x="22732" y="39037"/>
                      <a:pt x="21404" y="48655"/>
                    </a:cubicBezTo>
                    <a:lnTo>
                      <a:pt x="78868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2" name="Forma libre: forma 301">
                <a:extLst>
                  <a:ext uri="{FF2B5EF4-FFF2-40B4-BE49-F238E27FC236}">
                    <a16:creationId xmlns:a16="http://schemas.microsoft.com/office/drawing/2014/main" id="{BA1289AA-EEC8-6A45-E7AD-6DE2288AE02D}"/>
                  </a:ext>
                </a:extLst>
              </p:cNvPr>
              <p:cNvSpPr/>
              <p:nvPr/>
            </p:nvSpPr>
            <p:spPr>
              <a:xfrm>
                <a:off x="2111409" y="-272527"/>
                <a:ext cx="106712" cy="148767"/>
              </a:xfrm>
              <a:custGeom>
                <a:avLst/>
                <a:gdLst>
                  <a:gd name="connsiteX0" fmla="*/ 48858 w 106712"/>
                  <a:gd name="connsiteY0" fmla="*/ 73481 h 148767"/>
                  <a:gd name="connsiteX1" fmla="*/ 48858 w 106712"/>
                  <a:gd name="connsiteY1" fmla="*/ 88097 h 148767"/>
                  <a:gd name="connsiteX2" fmla="*/ 53061 w 106712"/>
                  <a:gd name="connsiteY2" fmla="*/ 88097 h 148767"/>
                  <a:gd name="connsiteX3" fmla="*/ 77381 w 106712"/>
                  <a:gd name="connsiteY3" fmla="*/ 90899 h 148767"/>
                  <a:gd name="connsiteX4" fmla="*/ 98206 w 106712"/>
                  <a:gd name="connsiteY4" fmla="*/ 100604 h 148767"/>
                  <a:gd name="connsiteX5" fmla="*/ 106713 w 106712"/>
                  <a:gd name="connsiteY5" fmla="*/ 118728 h 148767"/>
                  <a:gd name="connsiteX6" fmla="*/ 92603 w 106712"/>
                  <a:gd name="connsiteY6" fmla="*/ 140854 h 148767"/>
                  <a:gd name="connsiteX7" fmla="*/ 52266 w 106712"/>
                  <a:gd name="connsiteY7" fmla="*/ 148768 h 148767"/>
                  <a:gd name="connsiteX8" fmla="*/ 13822 w 106712"/>
                  <a:gd name="connsiteY8" fmla="*/ 140854 h 148767"/>
                  <a:gd name="connsiteX9" fmla="*/ 0 w 106712"/>
                  <a:gd name="connsiteY9" fmla="*/ 118728 h 148767"/>
                  <a:gd name="connsiteX10" fmla="*/ 8608 w 106712"/>
                  <a:gd name="connsiteY10" fmla="*/ 100604 h 148767"/>
                  <a:gd name="connsiteX11" fmla="*/ 30834 w 106712"/>
                  <a:gd name="connsiteY11" fmla="*/ 90494 h 148767"/>
                  <a:gd name="connsiteX12" fmla="*/ 30834 w 106712"/>
                  <a:gd name="connsiteY12" fmla="*/ 70275 h 148767"/>
                  <a:gd name="connsiteX13" fmla="*/ 12912 w 106712"/>
                  <a:gd name="connsiteY13" fmla="*/ 57465 h 148767"/>
                  <a:gd name="connsiteX14" fmla="*/ 6398 w 106712"/>
                  <a:gd name="connsiteY14" fmla="*/ 37651 h 148767"/>
                  <a:gd name="connsiteX15" fmla="*/ 12305 w 106712"/>
                  <a:gd name="connsiteY15" fmla="*/ 18327 h 148767"/>
                  <a:gd name="connsiteX16" fmla="*/ 28827 w 106712"/>
                  <a:gd name="connsiteY16" fmla="*/ 4910 h 148767"/>
                  <a:gd name="connsiteX17" fmla="*/ 53046 w 106712"/>
                  <a:gd name="connsiteY17" fmla="*/ 0 h 148767"/>
                  <a:gd name="connsiteX18" fmla="*/ 103897 w 106712"/>
                  <a:gd name="connsiteY18" fmla="*/ 0 h 148767"/>
                  <a:gd name="connsiteX19" fmla="*/ 103897 w 106712"/>
                  <a:gd name="connsiteY19" fmla="*/ 15222 h 148767"/>
                  <a:gd name="connsiteX20" fmla="*/ 80472 w 106712"/>
                  <a:gd name="connsiteY20" fmla="*/ 15222 h 148767"/>
                  <a:gd name="connsiteX21" fmla="*/ 80472 w 106712"/>
                  <a:gd name="connsiteY21" fmla="*/ 17027 h 148767"/>
                  <a:gd name="connsiteX22" fmla="*/ 95881 w 106712"/>
                  <a:gd name="connsiteY22" fmla="*/ 41449 h 148767"/>
                  <a:gd name="connsiteX23" fmla="*/ 89975 w 106712"/>
                  <a:gd name="connsiteY23" fmla="*/ 57768 h 148767"/>
                  <a:gd name="connsiteX24" fmla="*/ 73756 w 106712"/>
                  <a:gd name="connsiteY24" fmla="*/ 69279 h 148767"/>
                  <a:gd name="connsiteX25" fmla="*/ 50634 w 106712"/>
                  <a:gd name="connsiteY25" fmla="*/ 73481 h 148767"/>
                  <a:gd name="connsiteX26" fmla="*/ 48858 w 106712"/>
                  <a:gd name="connsiteY26" fmla="*/ 73481 h 148767"/>
                  <a:gd name="connsiteX27" fmla="*/ 29534 w 106712"/>
                  <a:gd name="connsiteY27" fmla="*/ 126527 h 148767"/>
                  <a:gd name="connsiteX28" fmla="*/ 52656 w 106712"/>
                  <a:gd name="connsiteY28" fmla="*/ 129329 h 148767"/>
                  <a:gd name="connsiteX29" fmla="*/ 76977 w 106712"/>
                  <a:gd name="connsiteY29" fmla="*/ 126628 h 148767"/>
                  <a:gd name="connsiteX30" fmla="*/ 85887 w 106712"/>
                  <a:gd name="connsiteY30" fmla="*/ 118324 h 148767"/>
                  <a:gd name="connsiteX31" fmla="*/ 76977 w 106712"/>
                  <a:gd name="connsiteY31" fmla="*/ 109110 h 148767"/>
                  <a:gd name="connsiteX32" fmla="*/ 53450 w 106712"/>
                  <a:gd name="connsiteY32" fmla="*/ 106106 h 148767"/>
                  <a:gd name="connsiteX33" fmla="*/ 29722 w 106712"/>
                  <a:gd name="connsiteY33" fmla="*/ 109110 h 148767"/>
                  <a:gd name="connsiteX34" fmla="*/ 20811 w 106712"/>
                  <a:gd name="connsiteY34" fmla="*/ 118324 h 148767"/>
                  <a:gd name="connsiteX35" fmla="*/ 29534 w 106712"/>
                  <a:gd name="connsiteY35" fmla="*/ 126527 h 148767"/>
                  <a:gd name="connsiteX36" fmla="*/ 34444 w 106712"/>
                  <a:gd name="connsiteY36" fmla="*/ 50851 h 148767"/>
                  <a:gd name="connsiteX37" fmla="*/ 51659 w 106712"/>
                  <a:gd name="connsiteY37" fmla="*/ 56050 h 148767"/>
                  <a:gd name="connsiteX38" fmla="*/ 68383 w 106712"/>
                  <a:gd name="connsiteY38" fmla="*/ 50952 h 148767"/>
                  <a:gd name="connsiteX39" fmla="*/ 74897 w 106712"/>
                  <a:gd name="connsiteY39" fmla="*/ 38431 h 148767"/>
                  <a:gd name="connsiteX40" fmla="*/ 68687 w 106712"/>
                  <a:gd name="connsiteY40" fmla="*/ 25014 h 148767"/>
                  <a:gd name="connsiteX41" fmla="*/ 52064 w 106712"/>
                  <a:gd name="connsiteY41" fmla="*/ 19410 h 148767"/>
                  <a:gd name="connsiteX42" fmla="*/ 34546 w 106712"/>
                  <a:gd name="connsiteY42" fmla="*/ 25014 h 148767"/>
                  <a:gd name="connsiteX43" fmla="*/ 28032 w 106712"/>
                  <a:gd name="connsiteY43" fmla="*/ 38228 h 148767"/>
                  <a:gd name="connsiteX44" fmla="*/ 34444 w 106712"/>
                  <a:gd name="connsiteY44" fmla="*/ 50851 h 1487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06712" h="148767">
                    <a:moveTo>
                      <a:pt x="48858" y="73481"/>
                    </a:moveTo>
                    <a:lnTo>
                      <a:pt x="48858" y="88097"/>
                    </a:lnTo>
                    <a:lnTo>
                      <a:pt x="53061" y="88097"/>
                    </a:lnTo>
                    <a:cubicBezTo>
                      <a:pt x="61076" y="88097"/>
                      <a:pt x="69178" y="89035"/>
                      <a:pt x="77381" y="90899"/>
                    </a:cubicBezTo>
                    <a:cubicBezTo>
                      <a:pt x="85584" y="92762"/>
                      <a:pt x="92531" y="96011"/>
                      <a:pt x="98206" y="100604"/>
                    </a:cubicBezTo>
                    <a:cubicBezTo>
                      <a:pt x="103882" y="105211"/>
                      <a:pt x="106713" y="111247"/>
                      <a:pt x="106713" y="118728"/>
                    </a:cubicBezTo>
                    <a:cubicBezTo>
                      <a:pt x="106713" y="128202"/>
                      <a:pt x="102005" y="135582"/>
                      <a:pt x="92603" y="140854"/>
                    </a:cubicBezTo>
                    <a:cubicBezTo>
                      <a:pt x="83186" y="146125"/>
                      <a:pt x="69741" y="148768"/>
                      <a:pt x="52266" y="148768"/>
                    </a:cubicBezTo>
                    <a:cubicBezTo>
                      <a:pt x="35846" y="148768"/>
                      <a:pt x="23035" y="146125"/>
                      <a:pt x="13822" y="140854"/>
                    </a:cubicBezTo>
                    <a:cubicBezTo>
                      <a:pt x="4608" y="135582"/>
                      <a:pt x="0" y="128202"/>
                      <a:pt x="0" y="118728"/>
                    </a:cubicBezTo>
                    <a:cubicBezTo>
                      <a:pt x="0" y="111247"/>
                      <a:pt x="2874" y="105211"/>
                      <a:pt x="8608" y="100604"/>
                    </a:cubicBezTo>
                    <a:cubicBezTo>
                      <a:pt x="14341" y="95997"/>
                      <a:pt x="21750" y="92631"/>
                      <a:pt x="30834" y="90494"/>
                    </a:cubicBezTo>
                    <a:lnTo>
                      <a:pt x="30834" y="70275"/>
                    </a:lnTo>
                    <a:cubicBezTo>
                      <a:pt x="23223" y="67474"/>
                      <a:pt x="17244" y="63199"/>
                      <a:pt x="12912" y="57465"/>
                    </a:cubicBezTo>
                    <a:cubicBezTo>
                      <a:pt x="8579" y="51732"/>
                      <a:pt x="6398" y="45117"/>
                      <a:pt x="6398" y="37651"/>
                    </a:cubicBezTo>
                    <a:cubicBezTo>
                      <a:pt x="6398" y="30444"/>
                      <a:pt x="8362" y="24003"/>
                      <a:pt x="12305" y="18327"/>
                    </a:cubicBezTo>
                    <a:cubicBezTo>
                      <a:pt x="16247" y="12651"/>
                      <a:pt x="21750" y="8189"/>
                      <a:pt x="28827" y="4910"/>
                    </a:cubicBezTo>
                    <a:cubicBezTo>
                      <a:pt x="35904" y="1646"/>
                      <a:pt x="43976" y="0"/>
                      <a:pt x="53046" y="0"/>
                    </a:cubicBezTo>
                    <a:lnTo>
                      <a:pt x="103897" y="0"/>
                    </a:lnTo>
                    <a:lnTo>
                      <a:pt x="103897" y="15222"/>
                    </a:lnTo>
                    <a:lnTo>
                      <a:pt x="80472" y="15222"/>
                    </a:lnTo>
                    <a:lnTo>
                      <a:pt x="80472" y="17027"/>
                    </a:lnTo>
                    <a:cubicBezTo>
                      <a:pt x="90754" y="22501"/>
                      <a:pt x="95881" y="30646"/>
                      <a:pt x="95881" y="41449"/>
                    </a:cubicBezTo>
                    <a:cubicBezTo>
                      <a:pt x="95881" y="47457"/>
                      <a:pt x="93917" y="52901"/>
                      <a:pt x="89975" y="57768"/>
                    </a:cubicBezTo>
                    <a:cubicBezTo>
                      <a:pt x="86032" y="62650"/>
                      <a:pt x="80630" y="66477"/>
                      <a:pt x="73756" y="69279"/>
                    </a:cubicBezTo>
                    <a:cubicBezTo>
                      <a:pt x="66881" y="72080"/>
                      <a:pt x="59169" y="73481"/>
                      <a:pt x="50634" y="73481"/>
                    </a:cubicBezTo>
                    <a:lnTo>
                      <a:pt x="48858" y="73481"/>
                    </a:lnTo>
                    <a:close/>
                    <a:moveTo>
                      <a:pt x="29534" y="126527"/>
                    </a:moveTo>
                    <a:cubicBezTo>
                      <a:pt x="35340" y="128390"/>
                      <a:pt x="43052" y="129329"/>
                      <a:pt x="52656" y="129329"/>
                    </a:cubicBezTo>
                    <a:cubicBezTo>
                      <a:pt x="62939" y="129329"/>
                      <a:pt x="71041" y="128433"/>
                      <a:pt x="76977" y="126628"/>
                    </a:cubicBezTo>
                    <a:cubicBezTo>
                      <a:pt x="82912" y="124823"/>
                      <a:pt x="85887" y="122050"/>
                      <a:pt x="85887" y="118324"/>
                    </a:cubicBezTo>
                    <a:cubicBezTo>
                      <a:pt x="85887" y="114179"/>
                      <a:pt x="82912" y="111117"/>
                      <a:pt x="76977" y="109110"/>
                    </a:cubicBezTo>
                    <a:cubicBezTo>
                      <a:pt x="71041" y="107102"/>
                      <a:pt x="63199" y="106106"/>
                      <a:pt x="53450" y="106106"/>
                    </a:cubicBezTo>
                    <a:cubicBezTo>
                      <a:pt x="43572" y="106106"/>
                      <a:pt x="35658" y="107102"/>
                      <a:pt x="29722" y="109110"/>
                    </a:cubicBezTo>
                    <a:cubicBezTo>
                      <a:pt x="23786" y="111117"/>
                      <a:pt x="20811" y="114179"/>
                      <a:pt x="20811" y="118324"/>
                    </a:cubicBezTo>
                    <a:cubicBezTo>
                      <a:pt x="20826" y="121935"/>
                      <a:pt x="23729" y="124664"/>
                      <a:pt x="29534" y="126527"/>
                    </a:cubicBezTo>
                    <a:close/>
                    <a:moveTo>
                      <a:pt x="34444" y="50851"/>
                    </a:moveTo>
                    <a:cubicBezTo>
                      <a:pt x="38719" y="54317"/>
                      <a:pt x="44453" y="56050"/>
                      <a:pt x="51659" y="56050"/>
                    </a:cubicBezTo>
                    <a:cubicBezTo>
                      <a:pt x="58462" y="56050"/>
                      <a:pt x="64037" y="54346"/>
                      <a:pt x="68383" y="50952"/>
                    </a:cubicBezTo>
                    <a:cubicBezTo>
                      <a:pt x="72716" y="47543"/>
                      <a:pt x="74897" y="43384"/>
                      <a:pt x="74897" y="38431"/>
                    </a:cubicBezTo>
                    <a:cubicBezTo>
                      <a:pt x="74897" y="33231"/>
                      <a:pt x="72832" y="28754"/>
                      <a:pt x="68687" y="25014"/>
                    </a:cubicBezTo>
                    <a:cubicBezTo>
                      <a:pt x="64542" y="21273"/>
                      <a:pt x="59011" y="19410"/>
                      <a:pt x="52064" y="19410"/>
                    </a:cubicBezTo>
                    <a:cubicBezTo>
                      <a:pt x="44727" y="19410"/>
                      <a:pt x="38879" y="21288"/>
                      <a:pt x="34546" y="25014"/>
                    </a:cubicBezTo>
                    <a:cubicBezTo>
                      <a:pt x="30213" y="28754"/>
                      <a:pt x="28032" y="33159"/>
                      <a:pt x="28032" y="38228"/>
                    </a:cubicBezTo>
                    <a:cubicBezTo>
                      <a:pt x="28032" y="43182"/>
                      <a:pt x="30170" y="47385"/>
                      <a:pt x="34444" y="5085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3" name="Forma libre: forma 302">
                <a:extLst>
                  <a:ext uri="{FF2B5EF4-FFF2-40B4-BE49-F238E27FC236}">
                    <a16:creationId xmlns:a16="http://schemas.microsoft.com/office/drawing/2014/main" id="{3AFCF903-6A41-CE05-B305-0D90595526E1}"/>
                  </a:ext>
                </a:extLst>
              </p:cNvPr>
              <p:cNvSpPr/>
              <p:nvPr/>
            </p:nvSpPr>
            <p:spPr>
              <a:xfrm>
                <a:off x="2226960" y="-270924"/>
                <a:ext cx="92487" cy="110322"/>
              </a:xfrm>
              <a:custGeom>
                <a:avLst/>
                <a:gdLst>
                  <a:gd name="connsiteX0" fmla="*/ 9315 w 92487"/>
                  <a:gd name="connsiteY0" fmla="*/ 98899 h 110322"/>
                  <a:gd name="connsiteX1" fmla="*/ 0 w 92487"/>
                  <a:gd name="connsiteY1" fmla="*/ 67473 h 110322"/>
                  <a:gd name="connsiteX2" fmla="*/ 0 w 92487"/>
                  <a:gd name="connsiteY2" fmla="*/ 0 h 110322"/>
                  <a:gd name="connsiteX3" fmla="*/ 21822 w 92487"/>
                  <a:gd name="connsiteY3" fmla="*/ 0 h 110322"/>
                  <a:gd name="connsiteX4" fmla="*/ 21822 w 92487"/>
                  <a:gd name="connsiteY4" fmla="*/ 64065 h 110322"/>
                  <a:gd name="connsiteX5" fmla="*/ 27223 w 92487"/>
                  <a:gd name="connsiteY5" fmla="*/ 85093 h 110322"/>
                  <a:gd name="connsiteX6" fmla="*/ 43442 w 92487"/>
                  <a:gd name="connsiteY6" fmla="*/ 91693 h 110322"/>
                  <a:gd name="connsiteX7" fmla="*/ 63964 w 92487"/>
                  <a:gd name="connsiteY7" fmla="*/ 80789 h 110322"/>
                  <a:gd name="connsiteX8" fmla="*/ 70665 w 92487"/>
                  <a:gd name="connsiteY8" fmla="*/ 55862 h 110322"/>
                  <a:gd name="connsiteX9" fmla="*/ 70665 w 92487"/>
                  <a:gd name="connsiteY9" fmla="*/ 0 h 110322"/>
                  <a:gd name="connsiteX10" fmla="*/ 92487 w 92487"/>
                  <a:gd name="connsiteY10" fmla="*/ 0 h 110322"/>
                  <a:gd name="connsiteX11" fmla="*/ 92487 w 92487"/>
                  <a:gd name="connsiteY11" fmla="*/ 107117 h 110322"/>
                  <a:gd name="connsiteX12" fmla="*/ 73467 w 92487"/>
                  <a:gd name="connsiteY12" fmla="*/ 107117 h 110322"/>
                  <a:gd name="connsiteX13" fmla="*/ 73467 w 92487"/>
                  <a:gd name="connsiteY13" fmla="*/ 85497 h 110322"/>
                  <a:gd name="connsiteX14" fmla="*/ 71863 w 92487"/>
                  <a:gd name="connsiteY14" fmla="*/ 85497 h 110322"/>
                  <a:gd name="connsiteX15" fmla="*/ 57956 w 92487"/>
                  <a:gd name="connsiteY15" fmla="*/ 103318 h 110322"/>
                  <a:gd name="connsiteX16" fmla="*/ 36033 w 92487"/>
                  <a:gd name="connsiteY16" fmla="*/ 110323 h 110322"/>
                  <a:gd name="connsiteX17" fmla="*/ 9315 w 92487"/>
                  <a:gd name="connsiteY17" fmla="*/ 98899 h 110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2487" h="110322">
                    <a:moveTo>
                      <a:pt x="9315" y="98899"/>
                    </a:moveTo>
                    <a:cubicBezTo>
                      <a:pt x="3105" y="91288"/>
                      <a:pt x="0" y="80818"/>
                      <a:pt x="0" y="67473"/>
                    </a:cubicBezTo>
                    <a:lnTo>
                      <a:pt x="0" y="0"/>
                    </a:lnTo>
                    <a:lnTo>
                      <a:pt x="21822" y="0"/>
                    </a:lnTo>
                    <a:lnTo>
                      <a:pt x="21822" y="64065"/>
                    </a:lnTo>
                    <a:cubicBezTo>
                      <a:pt x="21822" y="73669"/>
                      <a:pt x="23627" y="80688"/>
                      <a:pt x="27223" y="85093"/>
                    </a:cubicBezTo>
                    <a:cubicBezTo>
                      <a:pt x="30834" y="89498"/>
                      <a:pt x="36235" y="91693"/>
                      <a:pt x="43442" y="91693"/>
                    </a:cubicBezTo>
                    <a:cubicBezTo>
                      <a:pt x="52656" y="91693"/>
                      <a:pt x="59487" y="88053"/>
                      <a:pt x="63964" y="80789"/>
                    </a:cubicBezTo>
                    <a:cubicBezTo>
                      <a:pt x="68441" y="73510"/>
                      <a:pt x="70665" y="65206"/>
                      <a:pt x="70665" y="55862"/>
                    </a:cubicBezTo>
                    <a:lnTo>
                      <a:pt x="70665" y="0"/>
                    </a:lnTo>
                    <a:lnTo>
                      <a:pt x="92487" y="0"/>
                    </a:lnTo>
                    <a:lnTo>
                      <a:pt x="92487" y="107117"/>
                    </a:lnTo>
                    <a:lnTo>
                      <a:pt x="73467" y="107117"/>
                    </a:lnTo>
                    <a:lnTo>
                      <a:pt x="73467" y="85497"/>
                    </a:lnTo>
                    <a:lnTo>
                      <a:pt x="71863" y="85497"/>
                    </a:lnTo>
                    <a:cubicBezTo>
                      <a:pt x="68658" y="92704"/>
                      <a:pt x="64022" y="98639"/>
                      <a:pt x="57956" y="103318"/>
                    </a:cubicBezTo>
                    <a:cubicBezTo>
                      <a:pt x="51876" y="107983"/>
                      <a:pt x="44568" y="110323"/>
                      <a:pt x="36033" y="110323"/>
                    </a:cubicBezTo>
                    <a:cubicBezTo>
                      <a:pt x="24436" y="110309"/>
                      <a:pt x="15525" y="106510"/>
                      <a:pt x="9315" y="9889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4" name="Forma libre: forma 303">
                <a:extLst>
                  <a:ext uri="{FF2B5EF4-FFF2-40B4-BE49-F238E27FC236}">
                    <a16:creationId xmlns:a16="http://schemas.microsoft.com/office/drawing/2014/main" id="{B173810C-5990-68D6-22DC-90F9DF951E65}"/>
                  </a:ext>
                </a:extLst>
              </p:cNvPr>
              <p:cNvSpPr/>
              <p:nvPr/>
            </p:nvSpPr>
            <p:spPr>
              <a:xfrm>
                <a:off x="2341616" y="-271112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4 w 56251"/>
                  <a:gd name="connsiteY1" fmla="*/ 188 h 107304"/>
                  <a:gd name="connsiteX2" fmla="*/ 19424 w 56251"/>
                  <a:gd name="connsiteY2" fmla="*/ 19814 h 107304"/>
                  <a:gd name="connsiteX3" fmla="*/ 20825 w 56251"/>
                  <a:gd name="connsiteY3" fmla="*/ 19814 h 107304"/>
                  <a:gd name="connsiteX4" fmla="*/ 49449 w 56251"/>
                  <a:gd name="connsiteY4" fmla="*/ 0 h 107304"/>
                  <a:gd name="connsiteX5" fmla="*/ 56251 w 56251"/>
                  <a:gd name="connsiteY5" fmla="*/ 0 h 107304"/>
                  <a:gd name="connsiteX6" fmla="*/ 56251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5 h 107304"/>
                  <a:gd name="connsiteX11" fmla="*/ 0 w 56251"/>
                  <a:gd name="connsiteY11" fmla="*/ 107305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4" y="188"/>
                    </a:lnTo>
                    <a:lnTo>
                      <a:pt x="19424" y="19814"/>
                    </a:lnTo>
                    <a:lnTo>
                      <a:pt x="20825" y="19814"/>
                    </a:lnTo>
                    <a:cubicBezTo>
                      <a:pt x="24566" y="6600"/>
                      <a:pt x="34112" y="0"/>
                      <a:pt x="49449" y="0"/>
                    </a:cubicBezTo>
                    <a:lnTo>
                      <a:pt x="56251" y="0"/>
                    </a:lnTo>
                    <a:lnTo>
                      <a:pt x="56251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0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5" name="Forma libre: forma 304">
                <a:extLst>
                  <a:ext uri="{FF2B5EF4-FFF2-40B4-BE49-F238E27FC236}">
                    <a16:creationId xmlns:a16="http://schemas.microsoft.com/office/drawing/2014/main" id="{28DE3394-2B27-A104-F36F-747D4ADB178B}"/>
                  </a:ext>
                </a:extLst>
              </p:cNvPr>
              <p:cNvSpPr/>
              <p:nvPr/>
            </p:nvSpPr>
            <p:spPr>
              <a:xfrm>
                <a:off x="2402273" y="-273943"/>
                <a:ext cx="100877" cy="112734"/>
              </a:xfrm>
              <a:custGeom>
                <a:avLst/>
                <a:gdLst>
                  <a:gd name="connsiteX0" fmla="*/ 9604 w 100877"/>
                  <a:gd name="connsiteY0" fmla="*/ 104618 h 112734"/>
                  <a:gd name="connsiteX1" fmla="*/ 0 w 100877"/>
                  <a:gd name="connsiteY1" fmla="*/ 82898 h 112734"/>
                  <a:gd name="connsiteX2" fmla="*/ 6109 w 100877"/>
                  <a:gd name="connsiteY2" fmla="*/ 64874 h 112734"/>
                  <a:gd name="connsiteX3" fmla="*/ 22327 w 100877"/>
                  <a:gd name="connsiteY3" fmla="*/ 53364 h 112734"/>
                  <a:gd name="connsiteX4" fmla="*/ 44250 w 100877"/>
                  <a:gd name="connsiteY4" fmla="*/ 49464 h 112734"/>
                  <a:gd name="connsiteX5" fmla="*/ 69481 w 100877"/>
                  <a:gd name="connsiteY5" fmla="*/ 49464 h 112734"/>
                  <a:gd name="connsiteX6" fmla="*/ 69481 w 100877"/>
                  <a:gd name="connsiteY6" fmla="*/ 42864 h 112734"/>
                  <a:gd name="connsiteX7" fmla="*/ 63472 w 100877"/>
                  <a:gd name="connsiteY7" fmla="*/ 25245 h 112734"/>
                  <a:gd name="connsiteX8" fmla="*/ 48655 w 100877"/>
                  <a:gd name="connsiteY8" fmla="*/ 18833 h 112734"/>
                  <a:gd name="connsiteX9" fmla="*/ 32032 w 100877"/>
                  <a:gd name="connsiteY9" fmla="*/ 24032 h 112734"/>
                  <a:gd name="connsiteX10" fmla="*/ 20825 w 100877"/>
                  <a:gd name="connsiteY10" fmla="*/ 41247 h 112734"/>
                  <a:gd name="connsiteX11" fmla="*/ 2802 w 100877"/>
                  <a:gd name="connsiteY11" fmla="*/ 33636 h 112734"/>
                  <a:gd name="connsiteX12" fmla="*/ 20017 w 100877"/>
                  <a:gd name="connsiteY12" fmla="*/ 8810 h 112734"/>
                  <a:gd name="connsiteX13" fmla="*/ 48640 w 100877"/>
                  <a:gd name="connsiteY13" fmla="*/ 0 h 112734"/>
                  <a:gd name="connsiteX14" fmla="*/ 78666 w 100877"/>
                  <a:gd name="connsiteY14" fmla="*/ 10716 h 112734"/>
                  <a:gd name="connsiteX15" fmla="*/ 89873 w 100877"/>
                  <a:gd name="connsiteY15" fmla="*/ 40452 h 112734"/>
                  <a:gd name="connsiteX16" fmla="*/ 89873 w 100877"/>
                  <a:gd name="connsiteY16" fmla="*/ 89108 h 112734"/>
                  <a:gd name="connsiteX17" fmla="*/ 92675 w 100877"/>
                  <a:gd name="connsiteY17" fmla="*/ 92906 h 112734"/>
                  <a:gd name="connsiteX18" fmla="*/ 100877 w 100877"/>
                  <a:gd name="connsiteY18" fmla="*/ 92906 h 112734"/>
                  <a:gd name="connsiteX19" fmla="*/ 100877 w 100877"/>
                  <a:gd name="connsiteY19" fmla="*/ 110121 h 112734"/>
                  <a:gd name="connsiteX20" fmla="*/ 88472 w 100877"/>
                  <a:gd name="connsiteY20" fmla="*/ 110121 h 112734"/>
                  <a:gd name="connsiteX21" fmla="*/ 74059 w 100877"/>
                  <a:gd name="connsiteY21" fmla="*/ 94509 h 112734"/>
                  <a:gd name="connsiteX22" fmla="*/ 74261 w 100877"/>
                  <a:gd name="connsiteY22" fmla="*/ 87707 h 112734"/>
                  <a:gd name="connsiteX23" fmla="*/ 72456 w 100877"/>
                  <a:gd name="connsiteY23" fmla="*/ 87707 h 112734"/>
                  <a:gd name="connsiteX24" fmla="*/ 57133 w 100877"/>
                  <a:gd name="connsiteY24" fmla="*/ 105731 h 112734"/>
                  <a:gd name="connsiteX25" fmla="*/ 33607 w 100877"/>
                  <a:gd name="connsiteY25" fmla="*/ 112735 h 112734"/>
                  <a:gd name="connsiteX26" fmla="*/ 9604 w 100877"/>
                  <a:gd name="connsiteY26" fmla="*/ 104618 h 112734"/>
                  <a:gd name="connsiteX27" fmla="*/ 25923 w 100877"/>
                  <a:gd name="connsiteY27" fmla="*/ 90509 h 112734"/>
                  <a:gd name="connsiteX28" fmla="*/ 37838 w 100877"/>
                  <a:gd name="connsiteY28" fmla="*/ 93917 h 112734"/>
                  <a:gd name="connsiteX29" fmla="*/ 52251 w 100877"/>
                  <a:gd name="connsiteY29" fmla="*/ 89714 h 112734"/>
                  <a:gd name="connsiteX30" fmla="*/ 63964 w 100877"/>
                  <a:gd name="connsiteY30" fmla="*/ 78897 h 112734"/>
                  <a:gd name="connsiteX31" fmla="*/ 69466 w 100877"/>
                  <a:gd name="connsiteY31" fmla="*/ 65278 h 112734"/>
                  <a:gd name="connsiteX32" fmla="*/ 51645 w 100877"/>
                  <a:gd name="connsiteY32" fmla="*/ 65278 h 112734"/>
                  <a:gd name="connsiteX33" fmla="*/ 29418 w 100877"/>
                  <a:gd name="connsiteY33" fmla="*/ 69380 h 112734"/>
                  <a:gd name="connsiteX34" fmla="*/ 20811 w 100877"/>
                  <a:gd name="connsiteY34" fmla="*/ 81092 h 112734"/>
                  <a:gd name="connsiteX35" fmla="*/ 25923 w 100877"/>
                  <a:gd name="connsiteY35" fmla="*/ 90509 h 1127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00877" h="112734">
                    <a:moveTo>
                      <a:pt x="9604" y="104618"/>
                    </a:moveTo>
                    <a:cubicBezTo>
                      <a:pt x="3192" y="99217"/>
                      <a:pt x="0" y="91982"/>
                      <a:pt x="0" y="82898"/>
                    </a:cubicBezTo>
                    <a:cubicBezTo>
                      <a:pt x="0" y="75965"/>
                      <a:pt x="2036" y="69958"/>
                      <a:pt x="6109" y="64874"/>
                    </a:cubicBezTo>
                    <a:cubicBezTo>
                      <a:pt x="10181" y="59805"/>
                      <a:pt x="15583" y="55963"/>
                      <a:pt x="22327" y="53364"/>
                    </a:cubicBezTo>
                    <a:cubicBezTo>
                      <a:pt x="29072" y="50764"/>
                      <a:pt x="36365" y="49464"/>
                      <a:pt x="44250" y="49464"/>
                    </a:cubicBezTo>
                    <a:lnTo>
                      <a:pt x="69481" y="49464"/>
                    </a:lnTo>
                    <a:lnTo>
                      <a:pt x="69481" y="42864"/>
                    </a:lnTo>
                    <a:cubicBezTo>
                      <a:pt x="69481" y="35398"/>
                      <a:pt x="67473" y="29520"/>
                      <a:pt x="63472" y="25245"/>
                    </a:cubicBezTo>
                    <a:cubicBezTo>
                      <a:pt x="59472" y="20970"/>
                      <a:pt x="54533" y="18833"/>
                      <a:pt x="48655" y="18833"/>
                    </a:cubicBezTo>
                    <a:cubicBezTo>
                      <a:pt x="41853" y="18833"/>
                      <a:pt x="36307" y="20566"/>
                      <a:pt x="32032" y="24032"/>
                    </a:cubicBezTo>
                    <a:cubicBezTo>
                      <a:pt x="27757" y="27498"/>
                      <a:pt x="24031" y="33246"/>
                      <a:pt x="20825" y="41247"/>
                    </a:cubicBezTo>
                    <a:lnTo>
                      <a:pt x="2802" y="33636"/>
                    </a:lnTo>
                    <a:cubicBezTo>
                      <a:pt x="6268" y="22963"/>
                      <a:pt x="12016" y="14688"/>
                      <a:pt x="20017" y="8810"/>
                    </a:cubicBezTo>
                    <a:cubicBezTo>
                      <a:pt x="28017" y="2932"/>
                      <a:pt x="37564" y="0"/>
                      <a:pt x="48640" y="0"/>
                    </a:cubicBezTo>
                    <a:cubicBezTo>
                      <a:pt x="61191" y="0"/>
                      <a:pt x="71199" y="3567"/>
                      <a:pt x="78666" y="10716"/>
                    </a:cubicBezTo>
                    <a:cubicBezTo>
                      <a:pt x="86132" y="17865"/>
                      <a:pt x="89873" y="27772"/>
                      <a:pt x="89873" y="40452"/>
                    </a:cubicBezTo>
                    <a:lnTo>
                      <a:pt x="89873" y="89108"/>
                    </a:lnTo>
                    <a:cubicBezTo>
                      <a:pt x="89873" y="91650"/>
                      <a:pt x="90797" y="92906"/>
                      <a:pt x="92675" y="92906"/>
                    </a:cubicBezTo>
                    <a:lnTo>
                      <a:pt x="100877" y="92906"/>
                    </a:lnTo>
                    <a:lnTo>
                      <a:pt x="100877" y="110121"/>
                    </a:lnTo>
                    <a:lnTo>
                      <a:pt x="88472" y="110121"/>
                    </a:lnTo>
                    <a:cubicBezTo>
                      <a:pt x="78868" y="110121"/>
                      <a:pt x="74059" y="104922"/>
                      <a:pt x="74059" y="94509"/>
                    </a:cubicBezTo>
                    <a:lnTo>
                      <a:pt x="74261" y="87707"/>
                    </a:lnTo>
                    <a:lnTo>
                      <a:pt x="72456" y="87707"/>
                    </a:lnTo>
                    <a:cubicBezTo>
                      <a:pt x="69120" y="95043"/>
                      <a:pt x="64007" y="101051"/>
                      <a:pt x="57133" y="105731"/>
                    </a:cubicBezTo>
                    <a:cubicBezTo>
                      <a:pt x="50258" y="110395"/>
                      <a:pt x="42416" y="112735"/>
                      <a:pt x="33607" y="112735"/>
                    </a:cubicBezTo>
                    <a:cubicBezTo>
                      <a:pt x="24017" y="112735"/>
                      <a:pt x="16016" y="110034"/>
                      <a:pt x="9604" y="104618"/>
                    </a:cubicBezTo>
                    <a:close/>
                    <a:moveTo>
                      <a:pt x="25923" y="90509"/>
                    </a:moveTo>
                    <a:cubicBezTo>
                      <a:pt x="29332" y="92776"/>
                      <a:pt x="33304" y="93917"/>
                      <a:pt x="37838" y="93917"/>
                    </a:cubicBezTo>
                    <a:cubicBezTo>
                      <a:pt x="42777" y="93917"/>
                      <a:pt x="47586" y="92516"/>
                      <a:pt x="52251" y="89714"/>
                    </a:cubicBezTo>
                    <a:cubicBezTo>
                      <a:pt x="56916" y="86912"/>
                      <a:pt x="60829" y="83302"/>
                      <a:pt x="63964" y="78897"/>
                    </a:cubicBezTo>
                    <a:cubicBezTo>
                      <a:pt x="67098" y="74492"/>
                      <a:pt x="68932" y="69958"/>
                      <a:pt x="69466" y="65278"/>
                    </a:cubicBezTo>
                    <a:lnTo>
                      <a:pt x="51645" y="65278"/>
                    </a:lnTo>
                    <a:cubicBezTo>
                      <a:pt x="42560" y="65278"/>
                      <a:pt x="35152" y="66650"/>
                      <a:pt x="29418" y="69380"/>
                    </a:cubicBezTo>
                    <a:cubicBezTo>
                      <a:pt x="23670" y="72124"/>
                      <a:pt x="20811" y="76023"/>
                      <a:pt x="20811" y="81092"/>
                    </a:cubicBezTo>
                    <a:cubicBezTo>
                      <a:pt x="20825" y="85107"/>
                      <a:pt x="22515" y="88241"/>
                      <a:pt x="25923" y="905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6" name="Forma libre: forma 305">
                <a:extLst>
                  <a:ext uri="{FF2B5EF4-FFF2-40B4-BE49-F238E27FC236}">
                    <a16:creationId xmlns:a16="http://schemas.microsoft.com/office/drawing/2014/main" id="{C7582C9B-3731-67E8-FCAB-531506B10154}"/>
                  </a:ext>
                </a:extLst>
              </p:cNvPr>
              <p:cNvSpPr/>
              <p:nvPr/>
            </p:nvSpPr>
            <p:spPr>
              <a:xfrm>
                <a:off x="2516148" y="-273928"/>
                <a:ext cx="163181" cy="110120"/>
              </a:xfrm>
              <a:custGeom>
                <a:avLst/>
                <a:gdLst>
                  <a:gd name="connsiteX0" fmla="*/ 0 w 163181"/>
                  <a:gd name="connsiteY0" fmla="*/ 3004 h 110120"/>
                  <a:gd name="connsiteX1" fmla="*/ 20017 w 163181"/>
                  <a:gd name="connsiteY1" fmla="*/ 3004 h 110120"/>
                  <a:gd name="connsiteX2" fmla="*/ 20017 w 163181"/>
                  <a:gd name="connsiteY2" fmla="*/ 23627 h 110120"/>
                  <a:gd name="connsiteX3" fmla="*/ 21418 w 163181"/>
                  <a:gd name="connsiteY3" fmla="*/ 23627 h 110120"/>
                  <a:gd name="connsiteX4" fmla="*/ 34329 w 163181"/>
                  <a:gd name="connsiteY4" fmla="*/ 6615 h 110120"/>
                  <a:gd name="connsiteX5" fmla="*/ 56859 w 163181"/>
                  <a:gd name="connsiteY5" fmla="*/ 0 h 110120"/>
                  <a:gd name="connsiteX6" fmla="*/ 77987 w 163181"/>
                  <a:gd name="connsiteY6" fmla="*/ 7004 h 110120"/>
                  <a:gd name="connsiteX7" fmla="*/ 89295 w 163181"/>
                  <a:gd name="connsiteY7" fmla="*/ 26227 h 110120"/>
                  <a:gd name="connsiteX8" fmla="*/ 90697 w 163181"/>
                  <a:gd name="connsiteY8" fmla="*/ 26227 h 110120"/>
                  <a:gd name="connsiteX9" fmla="*/ 104417 w 163181"/>
                  <a:gd name="connsiteY9" fmla="*/ 7106 h 110120"/>
                  <a:gd name="connsiteX10" fmla="*/ 127336 w 163181"/>
                  <a:gd name="connsiteY10" fmla="*/ 0 h 110120"/>
                  <a:gd name="connsiteX11" fmla="*/ 153866 w 163181"/>
                  <a:gd name="connsiteY11" fmla="*/ 11308 h 110120"/>
                  <a:gd name="connsiteX12" fmla="*/ 163181 w 163181"/>
                  <a:gd name="connsiteY12" fmla="*/ 42647 h 110120"/>
                  <a:gd name="connsiteX13" fmla="*/ 163181 w 163181"/>
                  <a:gd name="connsiteY13" fmla="*/ 110121 h 110120"/>
                  <a:gd name="connsiteX14" fmla="*/ 141360 w 163181"/>
                  <a:gd name="connsiteY14" fmla="*/ 110121 h 110120"/>
                  <a:gd name="connsiteX15" fmla="*/ 141360 w 163181"/>
                  <a:gd name="connsiteY15" fmla="*/ 45651 h 110120"/>
                  <a:gd name="connsiteX16" fmla="*/ 136449 w 163181"/>
                  <a:gd name="connsiteY16" fmla="*/ 25736 h 110120"/>
                  <a:gd name="connsiteX17" fmla="*/ 120534 w 163181"/>
                  <a:gd name="connsiteY17" fmla="*/ 18428 h 110120"/>
                  <a:gd name="connsiteX18" fmla="*/ 105225 w 163181"/>
                  <a:gd name="connsiteY18" fmla="*/ 23728 h 110120"/>
                  <a:gd name="connsiteX19" fmla="*/ 95722 w 163181"/>
                  <a:gd name="connsiteY19" fmla="*/ 36842 h 110120"/>
                  <a:gd name="connsiteX20" fmla="*/ 92516 w 163181"/>
                  <a:gd name="connsiteY20" fmla="*/ 52454 h 110120"/>
                  <a:gd name="connsiteX21" fmla="*/ 92516 w 163181"/>
                  <a:gd name="connsiteY21" fmla="*/ 110106 h 110120"/>
                  <a:gd name="connsiteX22" fmla="*/ 70694 w 163181"/>
                  <a:gd name="connsiteY22" fmla="*/ 110106 h 110120"/>
                  <a:gd name="connsiteX23" fmla="*/ 70694 w 163181"/>
                  <a:gd name="connsiteY23" fmla="*/ 45637 h 110120"/>
                  <a:gd name="connsiteX24" fmla="*/ 64889 w 163181"/>
                  <a:gd name="connsiteY24" fmla="*/ 25115 h 110120"/>
                  <a:gd name="connsiteX25" fmla="*/ 48468 w 163181"/>
                  <a:gd name="connsiteY25" fmla="*/ 18414 h 110120"/>
                  <a:gd name="connsiteX26" fmla="*/ 33853 w 163181"/>
                  <a:gd name="connsiteY26" fmla="*/ 23916 h 110120"/>
                  <a:gd name="connsiteX27" fmla="*/ 24841 w 163181"/>
                  <a:gd name="connsiteY27" fmla="*/ 37737 h 110120"/>
                  <a:gd name="connsiteX28" fmla="*/ 21837 w 163181"/>
                  <a:gd name="connsiteY28" fmla="*/ 54259 h 110120"/>
                  <a:gd name="connsiteX29" fmla="*/ 21837 w 163181"/>
                  <a:gd name="connsiteY29" fmla="*/ 110121 h 110120"/>
                  <a:gd name="connsiteX30" fmla="*/ 15 w 163181"/>
                  <a:gd name="connsiteY30" fmla="*/ 110121 h 110120"/>
                  <a:gd name="connsiteX31" fmla="*/ 15 w 163181"/>
                  <a:gd name="connsiteY31" fmla="*/ 3004 h 110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63181" h="110120">
                    <a:moveTo>
                      <a:pt x="0" y="3004"/>
                    </a:moveTo>
                    <a:lnTo>
                      <a:pt x="20017" y="3004"/>
                    </a:lnTo>
                    <a:lnTo>
                      <a:pt x="20017" y="23627"/>
                    </a:lnTo>
                    <a:lnTo>
                      <a:pt x="21418" y="23627"/>
                    </a:lnTo>
                    <a:cubicBezTo>
                      <a:pt x="23686" y="16695"/>
                      <a:pt x="27989" y="11019"/>
                      <a:pt x="34329" y="6615"/>
                    </a:cubicBezTo>
                    <a:cubicBezTo>
                      <a:pt x="40669" y="2210"/>
                      <a:pt x="48179" y="0"/>
                      <a:pt x="56859" y="0"/>
                    </a:cubicBezTo>
                    <a:cubicBezTo>
                      <a:pt x="65539" y="0"/>
                      <a:pt x="72571" y="2340"/>
                      <a:pt x="77987" y="7004"/>
                    </a:cubicBezTo>
                    <a:cubicBezTo>
                      <a:pt x="83389" y="11684"/>
                      <a:pt x="87158" y="18082"/>
                      <a:pt x="89295" y="26227"/>
                    </a:cubicBezTo>
                    <a:lnTo>
                      <a:pt x="90697" y="26227"/>
                    </a:lnTo>
                    <a:cubicBezTo>
                      <a:pt x="93498" y="18226"/>
                      <a:pt x="98076" y="11843"/>
                      <a:pt x="104417" y="7106"/>
                    </a:cubicBezTo>
                    <a:cubicBezTo>
                      <a:pt x="110757" y="2369"/>
                      <a:pt x="118397" y="0"/>
                      <a:pt x="127336" y="0"/>
                    </a:cubicBezTo>
                    <a:cubicBezTo>
                      <a:pt x="138817" y="0"/>
                      <a:pt x="147656" y="3769"/>
                      <a:pt x="153866" y="11308"/>
                    </a:cubicBezTo>
                    <a:cubicBezTo>
                      <a:pt x="160076" y="18847"/>
                      <a:pt x="163181" y="29289"/>
                      <a:pt x="163181" y="42647"/>
                    </a:cubicBezTo>
                    <a:lnTo>
                      <a:pt x="163181" y="110121"/>
                    </a:lnTo>
                    <a:lnTo>
                      <a:pt x="141360" y="110121"/>
                    </a:lnTo>
                    <a:lnTo>
                      <a:pt x="141360" y="45651"/>
                    </a:lnTo>
                    <a:cubicBezTo>
                      <a:pt x="141360" y="37246"/>
                      <a:pt x="139727" y="30603"/>
                      <a:pt x="136449" y="25736"/>
                    </a:cubicBezTo>
                    <a:cubicBezTo>
                      <a:pt x="133171" y="20869"/>
                      <a:pt x="127870" y="18428"/>
                      <a:pt x="120534" y="18428"/>
                    </a:cubicBezTo>
                    <a:cubicBezTo>
                      <a:pt x="114526" y="18428"/>
                      <a:pt x="109428" y="20204"/>
                      <a:pt x="105225" y="23728"/>
                    </a:cubicBezTo>
                    <a:cubicBezTo>
                      <a:pt x="101023" y="27267"/>
                      <a:pt x="97845" y="31643"/>
                      <a:pt x="95722" y="36842"/>
                    </a:cubicBezTo>
                    <a:cubicBezTo>
                      <a:pt x="93585" y="42041"/>
                      <a:pt x="92516" y="47254"/>
                      <a:pt x="92516" y="52454"/>
                    </a:cubicBezTo>
                    <a:lnTo>
                      <a:pt x="92516" y="110106"/>
                    </a:lnTo>
                    <a:lnTo>
                      <a:pt x="70694" y="110106"/>
                    </a:lnTo>
                    <a:lnTo>
                      <a:pt x="70694" y="45637"/>
                    </a:lnTo>
                    <a:cubicBezTo>
                      <a:pt x="70694" y="36423"/>
                      <a:pt x="68759" y="29592"/>
                      <a:pt x="64889" y="25115"/>
                    </a:cubicBezTo>
                    <a:cubicBezTo>
                      <a:pt x="61018" y="20638"/>
                      <a:pt x="55545" y="18414"/>
                      <a:pt x="48468" y="18414"/>
                    </a:cubicBezTo>
                    <a:cubicBezTo>
                      <a:pt x="42735" y="18414"/>
                      <a:pt x="37853" y="20248"/>
                      <a:pt x="33853" y="23916"/>
                    </a:cubicBezTo>
                    <a:cubicBezTo>
                      <a:pt x="29852" y="27584"/>
                      <a:pt x="26848" y="32191"/>
                      <a:pt x="24841" y="37737"/>
                    </a:cubicBezTo>
                    <a:cubicBezTo>
                      <a:pt x="22833" y="43283"/>
                      <a:pt x="21837" y="48785"/>
                      <a:pt x="21837" y="54259"/>
                    </a:cubicBezTo>
                    <a:lnTo>
                      <a:pt x="21837" y="110121"/>
                    </a:lnTo>
                    <a:lnTo>
                      <a:pt x="15" y="110121"/>
                    </a:lnTo>
                    <a:lnTo>
                      <a:pt x="15" y="3004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7" name="Forma libre: forma 306">
                <a:extLst>
                  <a:ext uri="{FF2B5EF4-FFF2-40B4-BE49-F238E27FC236}">
                    <a16:creationId xmlns:a16="http://schemas.microsoft.com/office/drawing/2014/main" id="{0B9A534E-8F8A-A9F9-566B-BD0751ABEB43}"/>
                  </a:ext>
                </a:extLst>
              </p:cNvPr>
              <p:cNvSpPr/>
              <p:nvPr/>
            </p:nvSpPr>
            <p:spPr>
              <a:xfrm>
                <a:off x="2696833" y="-314756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2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6 w 28826"/>
                  <a:gd name="connsiteY7" fmla="*/ 27613 h 150948"/>
                  <a:gd name="connsiteX8" fmla="*/ 4304 w 28826"/>
                  <a:gd name="connsiteY8" fmla="*/ 23613 h 150948"/>
                  <a:gd name="connsiteX9" fmla="*/ 3611 w 28826"/>
                  <a:gd name="connsiteY9" fmla="*/ 43630 h 150948"/>
                  <a:gd name="connsiteX10" fmla="*/ 25230 w 28826"/>
                  <a:gd name="connsiteY10" fmla="*/ 43630 h 150948"/>
                  <a:gd name="connsiteX11" fmla="*/ 25230 w 28826"/>
                  <a:gd name="connsiteY11" fmla="*/ 150949 h 150948"/>
                  <a:gd name="connsiteX12" fmla="*/ 3611 w 28826"/>
                  <a:gd name="connsiteY12" fmla="*/ 150949 h 150948"/>
                  <a:gd name="connsiteX13" fmla="*/ 3611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29" y="20941"/>
                      <a:pt x="0" y="17605"/>
                      <a:pt x="0" y="13604"/>
                    </a:cubicBezTo>
                    <a:cubicBezTo>
                      <a:pt x="0" y="9864"/>
                      <a:pt x="1400" y="6672"/>
                      <a:pt x="4202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3" y="0"/>
                      <a:pt x="21648" y="1329"/>
                      <a:pt x="24523" y="4000"/>
                    </a:cubicBezTo>
                    <a:cubicBezTo>
                      <a:pt x="27396" y="6672"/>
                      <a:pt x="28826" y="9879"/>
                      <a:pt x="28826" y="13604"/>
                    </a:cubicBezTo>
                    <a:cubicBezTo>
                      <a:pt x="28826" y="17605"/>
                      <a:pt x="27454" y="20941"/>
                      <a:pt x="24725" y="23613"/>
                    </a:cubicBezTo>
                    <a:cubicBezTo>
                      <a:pt x="21980" y="26285"/>
                      <a:pt x="18615" y="27613"/>
                      <a:pt x="14616" y="27613"/>
                    </a:cubicBezTo>
                    <a:cubicBezTo>
                      <a:pt x="10615" y="27613"/>
                      <a:pt x="7177" y="26285"/>
                      <a:pt x="4304" y="23613"/>
                    </a:cubicBezTo>
                    <a:close/>
                    <a:moveTo>
                      <a:pt x="3611" y="43630"/>
                    </a:moveTo>
                    <a:lnTo>
                      <a:pt x="25230" y="43630"/>
                    </a:lnTo>
                    <a:lnTo>
                      <a:pt x="25230" y="150949"/>
                    </a:lnTo>
                    <a:lnTo>
                      <a:pt x="3611" y="150949"/>
                    </a:lnTo>
                    <a:lnTo>
                      <a:pt x="3611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8" name="Forma libre: forma 307">
                <a:extLst>
                  <a:ext uri="{FF2B5EF4-FFF2-40B4-BE49-F238E27FC236}">
                    <a16:creationId xmlns:a16="http://schemas.microsoft.com/office/drawing/2014/main" id="{969DF601-57AE-9866-BCED-7134CD2B42DD}"/>
                  </a:ext>
                </a:extLst>
              </p:cNvPr>
              <p:cNvSpPr/>
              <p:nvPr/>
            </p:nvSpPr>
            <p:spPr>
              <a:xfrm>
                <a:off x="2737445" y="-273928"/>
                <a:ext cx="99909" cy="113110"/>
              </a:xfrm>
              <a:custGeom>
                <a:avLst/>
                <a:gdLst>
                  <a:gd name="connsiteX0" fmla="*/ 27526 w 99909"/>
                  <a:gd name="connsiteY0" fmla="*/ 106612 h 113110"/>
                  <a:gd name="connsiteX1" fmla="*/ 7610 w 99909"/>
                  <a:gd name="connsiteY1" fmla="*/ 87288 h 113110"/>
                  <a:gd name="connsiteX2" fmla="*/ 0 w 99909"/>
                  <a:gd name="connsiteY2" fmla="*/ 56656 h 113110"/>
                  <a:gd name="connsiteX3" fmla="*/ 6600 w 99909"/>
                  <a:gd name="connsiteY3" fmla="*/ 27527 h 113110"/>
                  <a:gd name="connsiteX4" fmla="*/ 25114 w 99909"/>
                  <a:gd name="connsiteY4" fmla="*/ 7308 h 113110"/>
                  <a:gd name="connsiteX5" fmla="*/ 51847 w 99909"/>
                  <a:gd name="connsiteY5" fmla="*/ 0 h 113110"/>
                  <a:gd name="connsiteX6" fmla="*/ 77380 w 99909"/>
                  <a:gd name="connsiteY6" fmla="*/ 7004 h 113110"/>
                  <a:gd name="connsiteX7" fmla="*/ 94104 w 99909"/>
                  <a:gd name="connsiteY7" fmla="*/ 25721 h 113110"/>
                  <a:gd name="connsiteX8" fmla="*/ 99910 w 99909"/>
                  <a:gd name="connsiteY8" fmla="*/ 51255 h 113110"/>
                  <a:gd name="connsiteX9" fmla="*/ 99707 w 99909"/>
                  <a:gd name="connsiteY9" fmla="*/ 65466 h 113110"/>
                  <a:gd name="connsiteX10" fmla="*/ 21432 w 99909"/>
                  <a:gd name="connsiteY10" fmla="*/ 65466 h 113110"/>
                  <a:gd name="connsiteX11" fmla="*/ 32942 w 99909"/>
                  <a:gd name="connsiteY11" fmla="*/ 86783 h 113110"/>
                  <a:gd name="connsiteX12" fmla="*/ 54056 w 99909"/>
                  <a:gd name="connsiteY12" fmla="*/ 94292 h 113110"/>
                  <a:gd name="connsiteX13" fmla="*/ 71069 w 99909"/>
                  <a:gd name="connsiteY13" fmla="*/ 90393 h 113110"/>
                  <a:gd name="connsiteX14" fmla="*/ 86089 w 99909"/>
                  <a:gd name="connsiteY14" fmla="*/ 79085 h 113110"/>
                  <a:gd name="connsiteX15" fmla="*/ 98105 w 99909"/>
                  <a:gd name="connsiteY15" fmla="*/ 91693 h 113110"/>
                  <a:gd name="connsiteX16" fmla="*/ 78290 w 99909"/>
                  <a:gd name="connsiteY16" fmla="*/ 107608 h 113110"/>
                  <a:gd name="connsiteX17" fmla="*/ 53869 w 99909"/>
                  <a:gd name="connsiteY17" fmla="*/ 113110 h 113110"/>
                  <a:gd name="connsiteX18" fmla="*/ 27526 w 99909"/>
                  <a:gd name="connsiteY18" fmla="*/ 106612 h 113110"/>
                  <a:gd name="connsiteX19" fmla="*/ 78868 w 99909"/>
                  <a:gd name="connsiteY19" fmla="*/ 48655 h 113110"/>
                  <a:gd name="connsiteX20" fmla="*/ 74665 w 99909"/>
                  <a:gd name="connsiteY20" fmla="*/ 32740 h 113110"/>
                  <a:gd name="connsiteX21" fmla="*/ 64252 w 99909"/>
                  <a:gd name="connsiteY21" fmla="*/ 22429 h 113110"/>
                  <a:gd name="connsiteX22" fmla="*/ 50633 w 99909"/>
                  <a:gd name="connsiteY22" fmla="*/ 18818 h 113110"/>
                  <a:gd name="connsiteX23" fmla="*/ 31715 w 99909"/>
                  <a:gd name="connsiteY23" fmla="*/ 26530 h 113110"/>
                  <a:gd name="connsiteX24" fmla="*/ 21403 w 99909"/>
                  <a:gd name="connsiteY24" fmla="*/ 48655 h 113110"/>
                  <a:gd name="connsiteX25" fmla="*/ 78868 w 99909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09" h="113110">
                    <a:moveTo>
                      <a:pt x="27526" y="106612"/>
                    </a:moveTo>
                    <a:cubicBezTo>
                      <a:pt x="19323" y="102279"/>
                      <a:pt x="12680" y="95838"/>
                      <a:pt x="7610" y="87288"/>
                    </a:cubicBezTo>
                    <a:cubicBezTo>
                      <a:pt x="2541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4" y="18919"/>
                      <a:pt x="17171" y="12175"/>
                      <a:pt x="25114" y="7308"/>
                    </a:cubicBezTo>
                    <a:cubicBezTo>
                      <a:pt x="33057" y="2441"/>
                      <a:pt x="41968" y="0"/>
                      <a:pt x="51847" y="0"/>
                    </a:cubicBezTo>
                    <a:cubicBezTo>
                      <a:pt x="61595" y="0"/>
                      <a:pt x="70101" y="2340"/>
                      <a:pt x="77380" y="7004"/>
                    </a:cubicBezTo>
                    <a:cubicBezTo>
                      <a:pt x="84659" y="11684"/>
                      <a:pt x="90219" y="17923"/>
                      <a:pt x="94104" y="25721"/>
                    </a:cubicBezTo>
                    <a:cubicBezTo>
                      <a:pt x="97975" y="33534"/>
                      <a:pt x="99910" y="42041"/>
                      <a:pt x="99910" y="51255"/>
                    </a:cubicBezTo>
                    <a:lnTo>
                      <a:pt x="99707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3"/>
                    </a:cubicBezTo>
                    <a:cubicBezTo>
                      <a:pt x="39008" y="91794"/>
                      <a:pt x="46055" y="94292"/>
                      <a:pt x="54056" y="94292"/>
                    </a:cubicBezTo>
                    <a:cubicBezTo>
                      <a:pt x="59790" y="94292"/>
                      <a:pt x="65465" y="92993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1" y="103940"/>
                      <a:pt x="78290" y="107608"/>
                    </a:cubicBezTo>
                    <a:cubicBezTo>
                      <a:pt x="70419" y="111276"/>
                      <a:pt x="62274" y="113110"/>
                      <a:pt x="53869" y="113110"/>
                    </a:cubicBezTo>
                    <a:cubicBezTo>
                      <a:pt x="44510" y="113125"/>
                      <a:pt x="35729" y="110944"/>
                      <a:pt x="27526" y="106612"/>
                    </a:cubicBezTo>
                    <a:close/>
                    <a:moveTo>
                      <a:pt x="78868" y="48655"/>
                    </a:moveTo>
                    <a:cubicBezTo>
                      <a:pt x="78738" y="42518"/>
                      <a:pt x="77337" y="37217"/>
                      <a:pt x="74665" y="32740"/>
                    </a:cubicBezTo>
                    <a:cubicBezTo>
                      <a:pt x="71993" y="28263"/>
                      <a:pt x="68527" y="24826"/>
                      <a:pt x="64252" y="22429"/>
                    </a:cubicBezTo>
                    <a:cubicBezTo>
                      <a:pt x="59978" y="20031"/>
                      <a:pt x="55443" y="18818"/>
                      <a:pt x="50633" y="18818"/>
                    </a:cubicBezTo>
                    <a:cubicBezTo>
                      <a:pt x="43557" y="18818"/>
                      <a:pt x="37245" y="21389"/>
                      <a:pt x="31715" y="26530"/>
                    </a:cubicBezTo>
                    <a:cubicBezTo>
                      <a:pt x="26169" y="31672"/>
                      <a:pt x="22731" y="39037"/>
                      <a:pt x="21403" y="48655"/>
                    </a:cubicBezTo>
                    <a:lnTo>
                      <a:pt x="78868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09" name="Forma libre: forma 308">
                <a:extLst>
                  <a:ext uri="{FF2B5EF4-FFF2-40B4-BE49-F238E27FC236}">
                    <a16:creationId xmlns:a16="http://schemas.microsoft.com/office/drawing/2014/main" id="{67A79CAD-2A3D-0068-E6E9-A52C3ED52AF7}"/>
                  </a:ext>
                </a:extLst>
              </p:cNvPr>
              <p:cNvSpPr/>
              <p:nvPr/>
            </p:nvSpPr>
            <p:spPr>
              <a:xfrm>
                <a:off x="2853760" y="-273914"/>
                <a:ext cx="93700" cy="110106"/>
              </a:xfrm>
              <a:custGeom>
                <a:avLst/>
                <a:gdLst>
                  <a:gd name="connsiteX0" fmla="*/ 0 w 93700"/>
                  <a:gd name="connsiteY0" fmla="*/ 2990 h 110106"/>
                  <a:gd name="connsiteX1" fmla="*/ 20017 w 93700"/>
                  <a:gd name="connsiteY1" fmla="*/ 2990 h 110106"/>
                  <a:gd name="connsiteX2" fmla="*/ 20017 w 93700"/>
                  <a:gd name="connsiteY2" fmla="*/ 23613 h 110106"/>
                  <a:gd name="connsiteX3" fmla="*/ 21418 w 93700"/>
                  <a:gd name="connsiteY3" fmla="*/ 23613 h 110106"/>
                  <a:gd name="connsiteX4" fmla="*/ 34734 w 93700"/>
                  <a:gd name="connsiteY4" fmla="*/ 6802 h 110106"/>
                  <a:gd name="connsiteX5" fmla="*/ 57855 w 93700"/>
                  <a:gd name="connsiteY5" fmla="*/ 0 h 110106"/>
                  <a:gd name="connsiteX6" fmla="*/ 84486 w 93700"/>
                  <a:gd name="connsiteY6" fmla="*/ 11207 h 110106"/>
                  <a:gd name="connsiteX7" fmla="*/ 93701 w 93700"/>
                  <a:gd name="connsiteY7" fmla="*/ 42633 h 110106"/>
                  <a:gd name="connsiteX8" fmla="*/ 93701 w 93700"/>
                  <a:gd name="connsiteY8" fmla="*/ 110106 h 110106"/>
                  <a:gd name="connsiteX9" fmla="*/ 71878 w 93700"/>
                  <a:gd name="connsiteY9" fmla="*/ 110106 h 110106"/>
                  <a:gd name="connsiteX10" fmla="*/ 71878 w 93700"/>
                  <a:gd name="connsiteY10" fmla="*/ 49637 h 110106"/>
                  <a:gd name="connsiteX11" fmla="*/ 66174 w 93700"/>
                  <a:gd name="connsiteY11" fmla="*/ 26415 h 110106"/>
                  <a:gd name="connsiteX12" fmla="*/ 50056 w 93700"/>
                  <a:gd name="connsiteY12" fmla="*/ 18804 h 110106"/>
                  <a:gd name="connsiteX13" fmla="*/ 29737 w 93700"/>
                  <a:gd name="connsiteY13" fmla="*/ 28913 h 110106"/>
                  <a:gd name="connsiteX14" fmla="*/ 21822 w 93700"/>
                  <a:gd name="connsiteY14" fmla="*/ 56238 h 110106"/>
                  <a:gd name="connsiteX15" fmla="*/ 21822 w 93700"/>
                  <a:gd name="connsiteY15" fmla="*/ 110092 h 110106"/>
                  <a:gd name="connsiteX16" fmla="*/ 0 w 93700"/>
                  <a:gd name="connsiteY16" fmla="*/ 110092 h 110106"/>
                  <a:gd name="connsiteX17" fmla="*/ 0 w 93700"/>
                  <a:gd name="connsiteY17" fmla="*/ 2990 h 1101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93700" h="110106">
                    <a:moveTo>
                      <a:pt x="0" y="2990"/>
                    </a:moveTo>
                    <a:lnTo>
                      <a:pt x="20017" y="2990"/>
                    </a:lnTo>
                    <a:lnTo>
                      <a:pt x="20017" y="23613"/>
                    </a:lnTo>
                    <a:lnTo>
                      <a:pt x="21418" y="23613"/>
                    </a:lnTo>
                    <a:cubicBezTo>
                      <a:pt x="23281" y="16941"/>
                      <a:pt x="27729" y="11337"/>
                      <a:pt x="34734" y="6802"/>
                    </a:cubicBezTo>
                    <a:cubicBezTo>
                      <a:pt x="41738" y="2268"/>
                      <a:pt x="49450" y="0"/>
                      <a:pt x="57855" y="0"/>
                    </a:cubicBezTo>
                    <a:cubicBezTo>
                      <a:pt x="69467" y="0"/>
                      <a:pt x="78348" y="3740"/>
                      <a:pt x="84486" y="11207"/>
                    </a:cubicBezTo>
                    <a:cubicBezTo>
                      <a:pt x="90624" y="18688"/>
                      <a:pt x="93701" y="29159"/>
                      <a:pt x="93701" y="42633"/>
                    </a:cubicBezTo>
                    <a:lnTo>
                      <a:pt x="93701" y="110106"/>
                    </a:lnTo>
                    <a:lnTo>
                      <a:pt x="71878" y="110106"/>
                    </a:lnTo>
                    <a:lnTo>
                      <a:pt x="71878" y="49637"/>
                    </a:lnTo>
                    <a:cubicBezTo>
                      <a:pt x="71878" y="39225"/>
                      <a:pt x="69972" y="31484"/>
                      <a:pt x="66174" y="26415"/>
                    </a:cubicBezTo>
                    <a:cubicBezTo>
                      <a:pt x="62376" y="21345"/>
                      <a:pt x="57003" y="18804"/>
                      <a:pt x="50056" y="18804"/>
                    </a:cubicBezTo>
                    <a:cubicBezTo>
                      <a:pt x="41781" y="18804"/>
                      <a:pt x="35008" y="22169"/>
                      <a:pt x="29737" y="28913"/>
                    </a:cubicBezTo>
                    <a:cubicBezTo>
                      <a:pt x="24465" y="35658"/>
                      <a:pt x="21822" y="44770"/>
                      <a:pt x="21822" y="56238"/>
                    </a:cubicBezTo>
                    <a:lnTo>
                      <a:pt x="21822" y="110092"/>
                    </a:lnTo>
                    <a:lnTo>
                      <a:pt x="0" y="110092"/>
                    </a:lnTo>
                    <a:lnTo>
                      <a:pt x="0" y="299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0" name="Forma libre: forma 309">
                <a:extLst>
                  <a:ext uri="{FF2B5EF4-FFF2-40B4-BE49-F238E27FC236}">
                    <a16:creationId xmlns:a16="http://schemas.microsoft.com/office/drawing/2014/main" id="{6F372A44-8E45-FD72-0EC6-81E00B2CDC0F}"/>
                  </a:ext>
                </a:extLst>
              </p:cNvPr>
              <p:cNvSpPr/>
              <p:nvPr/>
            </p:nvSpPr>
            <p:spPr>
              <a:xfrm>
                <a:off x="2956949" y="-294941"/>
                <a:ext cx="64873" cy="131119"/>
              </a:xfrm>
              <a:custGeom>
                <a:avLst/>
                <a:gdLst>
                  <a:gd name="connsiteX0" fmla="*/ 16825 w 64873"/>
                  <a:gd name="connsiteY0" fmla="*/ 107709 h 131119"/>
                  <a:gd name="connsiteX1" fmla="*/ 16623 w 64873"/>
                  <a:gd name="connsiteY1" fmla="*/ 41434 h 131119"/>
                  <a:gd name="connsiteX2" fmla="*/ 0 w 64873"/>
                  <a:gd name="connsiteY2" fmla="*/ 41434 h 131119"/>
                  <a:gd name="connsiteX3" fmla="*/ 0 w 64873"/>
                  <a:gd name="connsiteY3" fmla="*/ 24017 h 131119"/>
                  <a:gd name="connsiteX4" fmla="*/ 16623 w 64873"/>
                  <a:gd name="connsiteY4" fmla="*/ 24017 h 131119"/>
                  <a:gd name="connsiteX5" fmla="*/ 18024 w 64873"/>
                  <a:gd name="connsiteY5" fmla="*/ 0 h 131119"/>
                  <a:gd name="connsiteX6" fmla="*/ 38243 w 64873"/>
                  <a:gd name="connsiteY6" fmla="*/ 0 h 131119"/>
                  <a:gd name="connsiteX7" fmla="*/ 38243 w 64873"/>
                  <a:gd name="connsiteY7" fmla="*/ 24017 h 131119"/>
                  <a:gd name="connsiteX8" fmla="*/ 64874 w 64873"/>
                  <a:gd name="connsiteY8" fmla="*/ 24017 h 131119"/>
                  <a:gd name="connsiteX9" fmla="*/ 64874 w 64873"/>
                  <a:gd name="connsiteY9" fmla="*/ 41434 h 131119"/>
                  <a:gd name="connsiteX10" fmla="*/ 38445 w 64873"/>
                  <a:gd name="connsiteY10" fmla="*/ 41434 h 131119"/>
                  <a:gd name="connsiteX11" fmla="*/ 38445 w 64873"/>
                  <a:gd name="connsiteY11" fmla="*/ 106496 h 131119"/>
                  <a:gd name="connsiteX12" fmla="*/ 39341 w 64873"/>
                  <a:gd name="connsiteY12" fmla="*/ 110597 h 131119"/>
                  <a:gd name="connsiteX13" fmla="*/ 42647 w 64873"/>
                  <a:gd name="connsiteY13" fmla="*/ 111695 h 131119"/>
                  <a:gd name="connsiteX14" fmla="*/ 64874 w 64873"/>
                  <a:gd name="connsiteY14" fmla="*/ 111695 h 131119"/>
                  <a:gd name="connsiteX15" fmla="*/ 64874 w 64873"/>
                  <a:gd name="connsiteY15" fmla="*/ 131119 h 131119"/>
                  <a:gd name="connsiteX16" fmla="*/ 35051 w 64873"/>
                  <a:gd name="connsiteY16" fmla="*/ 131119 h 131119"/>
                  <a:gd name="connsiteX17" fmla="*/ 16825 w 64873"/>
                  <a:gd name="connsiteY17" fmla="*/ 107709 h 131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4873" h="131119">
                    <a:moveTo>
                      <a:pt x="16825" y="107709"/>
                    </a:moveTo>
                    <a:lnTo>
                      <a:pt x="16623" y="41434"/>
                    </a:lnTo>
                    <a:lnTo>
                      <a:pt x="0" y="41434"/>
                    </a:lnTo>
                    <a:lnTo>
                      <a:pt x="0" y="24017"/>
                    </a:lnTo>
                    <a:lnTo>
                      <a:pt x="16623" y="24017"/>
                    </a:lnTo>
                    <a:lnTo>
                      <a:pt x="18024" y="0"/>
                    </a:lnTo>
                    <a:lnTo>
                      <a:pt x="38243" y="0"/>
                    </a:lnTo>
                    <a:lnTo>
                      <a:pt x="38243" y="24017"/>
                    </a:lnTo>
                    <a:lnTo>
                      <a:pt x="64874" y="24017"/>
                    </a:lnTo>
                    <a:lnTo>
                      <a:pt x="64874" y="41434"/>
                    </a:lnTo>
                    <a:lnTo>
                      <a:pt x="38445" y="41434"/>
                    </a:lnTo>
                    <a:lnTo>
                      <a:pt x="38445" y="106496"/>
                    </a:lnTo>
                    <a:cubicBezTo>
                      <a:pt x="38445" y="108503"/>
                      <a:pt x="38748" y="109861"/>
                      <a:pt x="39341" y="110597"/>
                    </a:cubicBezTo>
                    <a:cubicBezTo>
                      <a:pt x="39947" y="111334"/>
                      <a:pt x="41044" y="111695"/>
                      <a:pt x="42647" y="111695"/>
                    </a:cubicBezTo>
                    <a:lnTo>
                      <a:pt x="64874" y="111695"/>
                    </a:lnTo>
                    <a:lnTo>
                      <a:pt x="64874" y="131119"/>
                    </a:lnTo>
                    <a:lnTo>
                      <a:pt x="35051" y="131119"/>
                    </a:lnTo>
                    <a:cubicBezTo>
                      <a:pt x="22905" y="131134"/>
                      <a:pt x="16825" y="123321"/>
                      <a:pt x="16825" y="1077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1" name="Forma libre: forma 310">
                <a:extLst>
                  <a:ext uri="{FF2B5EF4-FFF2-40B4-BE49-F238E27FC236}">
                    <a16:creationId xmlns:a16="http://schemas.microsoft.com/office/drawing/2014/main" id="{AAB000C7-1B13-056E-8705-79D4A638DD60}"/>
                  </a:ext>
                </a:extLst>
              </p:cNvPr>
              <p:cNvSpPr/>
              <p:nvPr/>
            </p:nvSpPr>
            <p:spPr>
              <a:xfrm>
                <a:off x="3026661" y="-273914"/>
                <a:ext cx="103304" cy="112908"/>
              </a:xfrm>
              <a:custGeom>
                <a:avLst/>
                <a:gdLst>
                  <a:gd name="connsiteX0" fmla="*/ 24725 w 103304"/>
                  <a:gd name="connsiteY0" fmla="*/ 105702 h 112908"/>
                  <a:gd name="connsiteX1" fmla="*/ 6499 w 103304"/>
                  <a:gd name="connsiteY1" fmla="*/ 85584 h 112908"/>
                  <a:gd name="connsiteX2" fmla="*/ 0 w 103304"/>
                  <a:gd name="connsiteY2" fmla="*/ 56454 h 112908"/>
                  <a:gd name="connsiteX3" fmla="*/ 6600 w 103304"/>
                  <a:gd name="connsiteY3" fmla="*/ 27223 h 112908"/>
                  <a:gd name="connsiteX4" fmla="*/ 25114 w 103304"/>
                  <a:gd name="connsiteY4" fmla="*/ 7207 h 112908"/>
                  <a:gd name="connsiteX5" fmla="*/ 52237 w 103304"/>
                  <a:gd name="connsiteY5" fmla="*/ 0 h 112908"/>
                  <a:gd name="connsiteX6" fmla="*/ 78869 w 103304"/>
                  <a:gd name="connsiteY6" fmla="*/ 7308 h 112908"/>
                  <a:gd name="connsiteX7" fmla="*/ 96892 w 103304"/>
                  <a:gd name="connsiteY7" fmla="*/ 27425 h 112908"/>
                  <a:gd name="connsiteX8" fmla="*/ 103305 w 103304"/>
                  <a:gd name="connsiteY8" fmla="*/ 56252 h 112908"/>
                  <a:gd name="connsiteX9" fmla="*/ 96690 w 103304"/>
                  <a:gd name="connsiteY9" fmla="*/ 84977 h 112908"/>
                  <a:gd name="connsiteX10" fmla="*/ 78276 w 103304"/>
                  <a:gd name="connsiteY10" fmla="*/ 105398 h 112908"/>
                  <a:gd name="connsiteX11" fmla="*/ 51443 w 103304"/>
                  <a:gd name="connsiteY11" fmla="*/ 112908 h 112908"/>
                  <a:gd name="connsiteX12" fmla="*/ 24725 w 103304"/>
                  <a:gd name="connsiteY12" fmla="*/ 105702 h 112908"/>
                  <a:gd name="connsiteX13" fmla="*/ 29028 w 103304"/>
                  <a:gd name="connsiteY13" fmla="*/ 83374 h 112908"/>
                  <a:gd name="connsiteX14" fmla="*/ 51659 w 103304"/>
                  <a:gd name="connsiteY14" fmla="*/ 94090 h 112908"/>
                  <a:gd name="connsiteX15" fmla="*/ 74189 w 103304"/>
                  <a:gd name="connsiteY15" fmla="*/ 83374 h 112908"/>
                  <a:gd name="connsiteX16" fmla="*/ 82493 w 103304"/>
                  <a:gd name="connsiteY16" fmla="*/ 56440 h 112908"/>
                  <a:gd name="connsiteX17" fmla="*/ 74492 w 103304"/>
                  <a:gd name="connsiteY17" fmla="*/ 29505 h 112908"/>
                  <a:gd name="connsiteX18" fmla="*/ 52063 w 103304"/>
                  <a:gd name="connsiteY18" fmla="*/ 18789 h 112908"/>
                  <a:gd name="connsiteX19" fmla="*/ 29144 w 103304"/>
                  <a:gd name="connsiteY19" fmla="*/ 29505 h 112908"/>
                  <a:gd name="connsiteX20" fmla="*/ 20839 w 103304"/>
                  <a:gd name="connsiteY20" fmla="*/ 56440 h 112908"/>
                  <a:gd name="connsiteX21" fmla="*/ 29028 w 103304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04" h="112908">
                    <a:moveTo>
                      <a:pt x="24725" y="105702"/>
                    </a:moveTo>
                    <a:cubicBezTo>
                      <a:pt x="16912" y="100892"/>
                      <a:pt x="10846" y="94191"/>
                      <a:pt x="6499" y="85584"/>
                    </a:cubicBezTo>
                    <a:cubicBezTo>
                      <a:pt x="2166" y="76976"/>
                      <a:pt x="0" y="67271"/>
                      <a:pt x="0" y="56454"/>
                    </a:cubicBezTo>
                    <a:cubicBezTo>
                      <a:pt x="0" y="45507"/>
                      <a:pt x="2195" y="35773"/>
                      <a:pt x="6600" y="27223"/>
                    </a:cubicBezTo>
                    <a:cubicBezTo>
                      <a:pt x="11005" y="18688"/>
                      <a:pt x="17171" y="12001"/>
                      <a:pt x="25114" y="7207"/>
                    </a:cubicBezTo>
                    <a:cubicBezTo>
                      <a:pt x="33057" y="2397"/>
                      <a:pt x="42099" y="0"/>
                      <a:pt x="52237" y="0"/>
                    </a:cubicBezTo>
                    <a:cubicBezTo>
                      <a:pt x="62245" y="0"/>
                      <a:pt x="71127" y="2441"/>
                      <a:pt x="78869" y="7308"/>
                    </a:cubicBezTo>
                    <a:cubicBezTo>
                      <a:pt x="86609" y="12189"/>
                      <a:pt x="92617" y="18890"/>
                      <a:pt x="96892" y="27425"/>
                    </a:cubicBezTo>
                    <a:cubicBezTo>
                      <a:pt x="101166" y="35975"/>
                      <a:pt x="103305" y="45579"/>
                      <a:pt x="103305" y="56252"/>
                    </a:cubicBezTo>
                    <a:cubicBezTo>
                      <a:pt x="103305" y="66795"/>
                      <a:pt x="101109" y="76370"/>
                      <a:pt x="96690" y="84977"/>
                    </a:cubicBezTo>
                    <a:cubicBezTo>
                      <a:pt x="92285" y="93585"/>
                      <a:pt x="86148" y="100387"/>
                      <a:pt x="78276" y="105398"/>
                    </a:cubicBezTo>
                    <a:cubicBezTo>
                      <a:pt x="70405" y="110410"/>
                      <a:pt x="61465" y="112908"/>
                      <a:pt x="51443" y="112908"/>
                    </a:cubicBezTo>
                    <a:cubicBezTo>
                      <a:pt x="41419" y="112908"/>
                      <a:pt x="32523" y="110496"/>
                      <a:pt x="24725" y="105702"/>
                    </a:cubicBezTo>
                    <a:close/>
                    <a:moveTo>
                      <a:pt x="29028" y="83374"/>
                    </a:moveTo>
                    <a:cubicBezTo>
                      <a:pt x="34502" y="90523"/>
                      <a:pt x="42041" y="94090"/>
                      <a:pt x="51659" y="94090"/>
                    </a:cubicBezTo>
                    <a:cubicBezTo>
                      <a:pt x="61133" y="94090"/>
                      <a:pt x="68644" y="90523"/>
                      <a:pt x="74189" y="83374"/>
                    </a:cubicBezTo>
                    <a:cubicBezTo>
                      <a:pt x="79721" y="76240"/>
                      <a:pt x="82493" y="67257"/>
                      <a:pt x="82493" y="56440"/>
                    </a:cubicBezTo>
                    <a:cubicBezTo>
                      <a:pt x="82493" y="45622"/>
                      <a:pt x="79821" y="36654"/>
                      <a:pt x="74492" y="29505"/>
                    </a:cubicBezTo>
                    <a:cubicBezTo>
                      <a:pt x="69148" y="22371"/>
                      <a:pt x="61682" y="18789"/>
                      <a:pt x="52063" y="18789"/>
                    </a:cubicBezTo>
                    <a:cubicBezTo>
                      <a:pt x="42315" y="18789"/>
                      <a:pt x="34675" y="22356"/>
                      <a:pt x="29144" y="29505"/>
                    </a:cubicBezTo>
                    <a:cubicBezTo>
                      <a:pt x="23598" y="36640"/>
                      <a:pt x="20839" y="45622"/>
                      <a:pt x="20839" y="56440"/>
                    </a:cubicBezTo>
                    <a:cubicBezTo>
                      <a:pt x="20811" y="67257"/>
                      <a:pt x="23554" y="76240"/>
                      <a:pt x="29028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2" name="Forma libre: forma 311">
                <a:extLst>
                  <a:ext uri="{FF2B5EF4-FFF2-40B4-BE49-F238E27FC236}">
                    <a16:creationId xmlns:a16="http://schemas.microsoft.com/office/drawing/2014/main" id="{080B5CF3-67A3-1CE5-5074-61BA9E09155E}"/>
                  </a:ext>
                </a:extLst>
              </p:cNvPr>
              <p:cNvSpPr/>
              <p:nvPr/>
            </p:nvSpPr>
            <p:spPr>
              <a:xfrm>
                <a:off x="3183617" y="-310943"/>
                <a:ext cx="104098" cy="150139"/>
              </a:xfrm>
              <a:custGeom>
                <a:avLst/>
                <a:gdLst>
                  <a:gd name="connsiteX0" fmla="*/ 23628 w 104098"/>
                  <a:gd name="connsiteY0" fmla="*/ 142933 h 150139"/>
                  <a:gd name="connsiteX1" fmla="*/ 6311 w 104098"/>
                  <a:gd name="connsiteY1" fmla="*/ 122916 h 150139"/>
                  <a:gd name="connsiteX2" fmla="*/ 0 w 104098"/>
                  <a:gd name="connsiteY2" fmla="*/ 93484 h 150139"/>
                  <a:gd name="connsiteX3" fmla="*/ 6110 w 104098"/>
                  <a:gd name="connsiteY3" fmla="*/ 64354 h 150139"/>
                  <a:gd name="connsiteX4" fmla="*/ 23021 w 104098"/>
                  <a:gd name="connsiteY4" fmla="*/ 44236 h 150139"/>
                  <a:gd name="connsiteX5" fmla="*/ 47645 w 104098"/>
                  <a:gd name="connsiteY5" fmla="*/ 37030 h 150139"/>
                  <a:gd name="connsiteX6" fmla="*/ 68759 w 104098"/>
                  <a:gd name="connsiteY6" fmla="*/ 43543 h 150139"/>
                  <a:gd name="connsiteX7" fmla="*/ 81468 w 104098"/>
                  <a:gd name="connsiteY7" fmla="*/ 60065 h 150139"/>
                  <a:gd name="connsiteX8" fmla="*/ 82868 w 104098"/>
                  <a:gd name="connsiteY8" fmla="*/ 60065 h 150139"/>
                  <a:gd name="connsiteX9" fmla="*/ 82868 w 104098"/>
                  <a:gd name="connsiteY9" fmla="*/ 0 h 150139"/>
                  <a:gd name="connsiteX10" fmla="*/ 104099 w 104098"/>
                  <a:gd name="connsiteY10" fmla="*/ 0 h 150139"/>
                  <a:gd name="connsiteX11" fmla="*/ 104099 w 104098"/>
                  <a:gd name="connsiteY11" fmla="*/ 147150 h 150139"/>
                  <a:gd name="connsiteX12" fmla="*/ 85873 w 104098"/>
                  <a:gd name="connsiteY12" fmla="*/ 147150 h 150139"/>
                  <a:gd name="connsiteX13" fmla="*/ 85873 w 104098"/>
                  <a:gd name="connsiteY13" fmla="*/ 126527 h 150139"/>
                  <a:gd name="connsiteX14" fmla="*/ 84674 w 104098"/>
                  <a:gd name="connsiteY14" fmla="*/ 126527 h 150139"/>
                  <a:gd name="connsiteX15" fmla="*/ 70666 w 104098"/>
                  <a:gd name="connsiteY15" fmla="*/ 143641 h 150139"/>
                  <a:gd name="connsiteX16" fmla="*/ 48439 w 104098"/>
                  <a:gd name="connsiteY16" fmla="*/ 150140 h 150139"/>
                  <a:gd name="connsiteX17" fmla="*/ 23628 w 104098"/>
                  <a:gd name="connsiteY17" fmla="*/ 142933 h 150139"/>
                  <a:gd name="connsiteX18" fmla="*/ 30328 w 104098"/>
                  <a:gd name="connsiteY18" fmla="*/ 119797 h 150139"/>
                  <a:gd name="connsiteX19" fmla="*/ 52049 w 104098"/>
                  <a:gd name="connsiteY19" fmla="*/ 129907 h 150139"/>
                  <a:gd name="connsiteX20" fmla="*/ 68065 w 104098"/>
                  <a:gd name="connsiteY20" fmla="*/ 124996 h 150139"/>
                  <a:gd name="connsiteX21" fmla="*/ 78580 w 104098"/>
                  <a:gd name="connsiteY21" fmla="*/ 111681 h 150139"/>
                  <a:gd name="connsiteX22" fmla="*/ 82278 w 104098"/>
                  <a:gd name="connsiteY22" fmla="*/ 93267 h 150139"/>
                  <a:gd name="connsiteX23" fmla="*/ 74277 w 104098"/>
                  <a:gd name="connsiteY23" fmla="*/ 67632 h 150139"/>
                  <a:gd name="connsiteX24" fmla="*/ 52252 w 104098"/>
                  <a:gd name="connsiteY24" fmla="*/ 57219 h 150139"/>
                  <a:gd name="connsiteX25" fmla="*/ 30531 w 104098"/>
                  <a:gd name="connsiteY25" fmla="*/ 66925 h 150139"/>
                  <a:gd name="connsiteX26" fmla="*/ 22227 w 104098"/>
                  <a:gd name="connsiteY26" fmla="*/ 93253 h 150139"/>
                  <a:gd name="connsiteX27" fmla="*/ 30328 w 104098"/>
                  <a:gd name="connsiteY27" fmla="*/ 119797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98" h="150139">
                    <a:moveTo>
                      <a:pt x="23628" y="142933"/>
                    </a:moveTo>
                    <a:cubicBezTo>
                      <a:pt x="16291" y="138124"/>
                      <a:pt x="10514" y="131452"/>
                      <a:pt x="6311" y="122916"/>
                    </a:cubicBezTo>
                    <a:cubicBezTo>
                      <a:pt x="2108" y="114381"/>
                      <a:pt x="0" y="104561"/>
                      <a:pt x="0" y="93484"/>
                    </a:cubicBezTo>
                    <a:cubicBezTo>
                      <a:pt x="0" y="82666"/>
                      <a:pt x="2037" y="72961"/>
                      <a:pt x="6110" y="64354"/>
                    </a:cubicBezTo>
                    <a:cubicBezTo>
                      <a:pt x="10183" y="55746"/>
                      <a:pt x="15814" y="49031"/>
                      <a:pt x="23021" y="44236"/>
                    </a:cubicBezTo>
                    <a:cubicBezTo>
                      <a:pt x="30228" y="39427"/>
                      <a:pt x="38431" y="37030"/>
                      <a:pt x="47645" y="37030"/>
                    </a:cubicBezTo>
                    <a:cubicBezTo>
                      <a:pt x="55921" y="37030"/>
                      <a:pt x="62968" y="39196"/>
                      <a:pt x="68759" y="43543"/>
                    </a:cubicBezTo>
                    <a:cubicBezTo>
                      <a:pt x="74564" y="47876"/>
                      <a:pt x="78797" y="53392"/>
                      <a:pt x="81468" y="60065"/>
                    </a:cubicBezTo>
                    <a:lnTo>
                      <a:pt x="82868" y="60065"/>
                    </a:lnTo>
                    <a:lnTo>
                      <a:pt x="82868" y="0"/>
                    </a:lnTo>
                    <a:lnTo>
                      <a:pt x="104099" y="0"/>
                    </a:lnTo>
                    <a:lnTo>
                      <a:pt x="104099" y="147150"/>
                    </a:lnTo>
                    <a:lnTo>
                      <a:pt x="85873" y="147150"/>
                    </a:lnTo>
                    <a:lnTo>
                      <a:pt x="85873" y="126527"/>
                    </a:lnTo>
                    <a:lnTo>
                      <a:pt x="84674" y="126527"/>
                    </a:lnTo>
                    <a:cubicBezTo>
                      <a:pt x="81468" y="133604"/>
                      <a:pt x="76804" y="139308"/>
                      <a:pt x="70666" y="143641"/>
                    </a:cubicBezTo>
                    <a:cubicBezTo>
                      <a:pt x="64528" y="147974"/>
                      <a:pt x="57120" y="150140"/>
                      <a:pt x="48439" y="150140"/>
                    </a:cubicBezTo>
                    <a:cubicBezTo>
                      <a:pt x="39239" y="150140"/>
                      <a:pt x="30964" y="147728"/>
                      <a:pt x="23628" y="142933"/>
                    </a:cubicBezTo>
                    <a:close/>
                    <a:moveTo>
                      <a:pt x="30328" y="119797"/>
                    </a:moveTo>
                    <a:cubicBezTo>
                      <a:pt x="35730" y="126541"/>
                      <a:pt x="42965" y="129907"/>
                      <a:pt x="52049" y="129907"/>
                    </a:cubicBezTo>
                    <a:cubicBezTo>
                      <a:pt x="58187" y="129907"/>
                      <a:pt x="63531" y="128275"/>
                      <a:pt x="68065" y="124996"/>
                    </a:cubicBezTo>
                    <a:cubicBezTo>
                      <a:pt x="72601" y="121732"/>
                      <a:pt x="76110" y="117284"/>
                      <a:pt x="78580" y="111681"/>
                    </a:cubicBezTo>
                    <a:cubicBezTo>
                      <a:pt x="81049" y="106077"/>
                      <a:pt x="82278" y="99939"/>
                      <a:pt x="82278" y="93267"/>
                    </a:cubicBezTo>
                    <a:cubicBezTo>
                      <a:pt x="82278" y="83129"/>
                      <a:pt x="79605" y="74579"/>
                      <a:pt x="74277" y="67632"/>
                    </a:cubicBezTo>
                    <a:cubicBezTo>
                      <a:pt x="68933" y="60700"/>
                      <a:pt x="61596" y="57219"/>
                      <a:pt x="52252" y="57219"/>
                    </a:cubicBezTo>
                    <a:cubicBezTo>
                      <a:pt x="43312" y="57219"/>
                      <a:pt x="36063" y="60455"/>
                      <a:pt x="30531" y="66925"/>
                    </a:cubicBezTo>
                    <a:cubicBezTo>
                      <a:pt x="24986" y="73395"/>
                      <a:pt x="22227" y="82175"/>
                      <a:pt x="22227" y="93253"/>
                    </a:cubicBezTo>
                    <a:cubicBezTo>
                      <a:pt x="22227" y="104229"/>
                      <a:pt x="24928" y="113067"/>
                      <a:pt x="30328" y="119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3" name="Forma libre: forma 312">
                <a:extLst>
                  <a:ext uri="{FF2B5EF4-FFF2-40B4-BE49-F238E27FC236}">
                    <a16:creationId xmlns:a16="http://schemas.microsoft.com/office/drawing/2014/main" id="{1A03D6A8-2BE3-88F9-4670-53E1D3331E00}"/>
                  </a:ext>
                </a:extLst>
              </p:cNvPr>
              <p:cNvSpPr/>
              <p:nvPr/>
            </p:nvSpPr>
            <p:spPr>
              <a:xfrm>
                <a:off x="3303560" y="-273928"/>
                <a:ext cx="99895" cy="113110"/>
              </a:xfrm>
              <a:custGeom>
                <a:avLst/>
                <a:gdLst>
                  <a:gd name="connsiteX0" fmla="*/ 27526 w 99895"/>
                  <a:gd name="connsiteY0" fmla="*/ 106612 h 113110"/>
                  <a:gd name="connsiteX1" fmla="*/ 7610 w 99895"/>
                  <a:gd name="connsiteY1" fmla="*/ 87288 h 113110"/>
                  <a:gd name="connsiteX2" fmla="*/ 0 w 99895"/>
                  <a:gd name="connsiteY2" fmla="*/ 56656 h 113110"/>
                  <a:gd name="connsiteX3" fmla="*/ 6599 w 99895"/>
                  <a:gd name="connsiteY3" fmla="*/ 27527 h 113110"/>
                  <a:gd name="connsiteX4" fmla="*/ 25114 w 99895"/>
                  <a:gd name="connsiteY4" fmla="*/ 7308 h 113110"/>
                  <a:gd name="connsiteX5" fmla="*/ 51846 w 99895"/>
                  <a:gd name="connsiteY5" fmla="*/ 0 h 113110"/>
                  <a:gd name="connsiteX6" fmla="*/ 77365 w 99895"/>
                  <a:gd name="connsiteY6" fmla="*/ 7004 h 113110"/>
                  <a:gd name="connsiteX7" fmla="*/ 94089 w 99895"/>
                  <a:gd name="connsiteY7" fmla="*/ 25721 h 113110"/>
                  <a:gd name="connsiteX8" fmla="*/ 99896 w 99895"/>
                  <a:gd name="connsiteY8" fmla="*/ 51255 h 113110"/>
                  <a:gd name="connsiteX9" fmla="*/ 99693 w 99895"/>
                  <a:gd name="connsiteY9" fmla="*/ 65466 h 113110"/>
                  <a:gd name="connsiteX10" fmla="*/ 21416 w 99895"/>
                  <a:gd name="connsiteY10" fmla="*/ 65466 h 113110"/>
                  <a:gd name="connsiteX11" fmla="*/ 32928 w 99895"/>
                  <a:gd name="connsiteY11" fmla="*/ 86783 h 113110"/>
                  <a:gd name="connsiteX12" fmla="*/ 54042 w 99895"/>
                  <a:gd name="connsiteY12" fmla="*/ 94292 h 113110"/>
                  <a:gd name="connsiteX13" fmla="*/ 71054 w 99895"/>
                  <a:gd name="connsiteY13" fmla="*/ 90393 h 113110"/>
                  <a:gd name="connsiteX14" fmla="*/ 86074 w 99895"/>
                  <a:gd name="connsiteY14" fmla="*/ 79085 h 113110"/>
                  <a:gd name="connsiteX15" fmla="*/ 98090 w 99895"/>
                  <a:gd name="connsiteY15" fmla="*/ 91693 h 113110"/>
                  <a:gd name="connsiteX16" fmla="*/ 78275 w 99895"/>
                  <a:gd name="connsiteY16" fmla="*/ 107608 h 113110"/>
                  <a:gd name="connsiteX17" fmla="*/ 53853 w 99895"/>
                  <a:gd name="connsiteY17" fmla="*/ 113110 h 113110"/>
                  <a:gd name="connsiteX18" fmla="*/ 27526 w 99895"/>
                  <a:gd name="connsiteY18" fmla="*/ 106612 h 113110"/>
                  <a:gd name="connsiteX19" fmla="*/ 78881 w 99895"/>
                  <a:gd name="connsiteY19" fmla="*/ 48655 h 113110"/>
                  <a:gd name="connsiteX20" fmla="*/ 74680 w 99895"/>
                  <a:gd name="connsiteY20" fmla="*/ 32740 h 113110"/>
                  <a:gd name="connsiteX21" fmla="*/ 64267 w 99895"/>
                  <a:gd name="connsiteY21" fmla="*/ 22429 h 113110"/>
                  <a:gd name="connsiteX22" fmla="*/ 50647 w 99895"/>
                  <a:gd name="connsiteY22" fmla="*/ 18818 h 113110"/>
                  <a:gd name="connsiteX23" fmla="*/ 31729 w 99895"/>
                  <a:gd name="connsiteY23" fmla="*/ 26530 h 113110"/>
                  <a:gd name="connsiteX24" fmla="*/ 21416 w 99895"/>
                  <a:gd name="connsiteY24" fmla="*/ 48655 h 113110"/>
                  <a:gd name="connsiteX25" fmla="*/ 78881 w 99895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5" h="113110">
                    <a:moveTo>
                      <a:pt x="27526" y="106612"/>
                    </a:moveTo>
                    <a:cubicBezTo>
                      <a:pt x="19323" y="102279"/>
                      <a:pt x="12679" y="95838"/>
                      <a:pt x="7610" y="87288"/>
                    </a:cubicBezTo>
                    <a:cubicBezTo>
                      <a:pt x="2541" y="78753"/>
                      <a:pt x="0" y="68542"/>
                      <a:pt x="0" y="56656"/>
                    </a:cubicBezTo>
                    <a:cubicBezTo>
                      <a:pt x="0" y="45839"/>
                      <a:pt x="2209" y="36134"/>
                      <a:pt x="6599" y="27527"/>
                    </a:cubicBezTo>
                    <a:cubicBezTo>
                      <a:pt x="11004" y="18919"/>
                      <a:pt x="17171" y="12175"/>
                      <a:pt x="25114" y="7308"/>
                    </a:cubicBezTo>
                    <a:cubicBezTo>
                      <a:pt x="33057" y="2441"/>
                      <a:pt x="41968" y="0"/>
                      <a:pt x="51846" y="0"/>
                    </a:cubicBezTo>
                    <a:cubicBezTo>
                      <a:pt x="61595" y="0"/>
                      <a:pt x="70100" y="2340"/>
                      <a:pt x="77365" y="7004"/>
                    </a:cubicBezTo>
                    <a:cubicBezTo>
                      <a:pt x="84644" y="11684"/>
                      <a:pt x="90205" y="17923"/>
                      <a:pt x="94089" y="25721"/>
                    </a:cubicBezTo>
                    <a:cubicBezTo>
                      <a:pt x="97959" y="33534"/>
                      <a:pt x="99896" y="42041"/>
                      <a:pt x="99896" y="51255"/>
                    </a:cubicBezTo>
                    <a:lnTo>
                      <a:pt x="99693" y="65466"/>
                    </a:lnTo>
                    <a:lnTo>
                      <a:pt x="21416" y="65466"/>
                    </a:lnTo>
                    <a:cubicBezTo>
                      <a:pt x="23020" y="74680"/>
                      <a:pt x="26848" y="81785"/>
                      <a:pt x="32928" y="86783"/>
                    </a:cubicBezTo>
                    <a:cubicBezTo>
                      <a:pt x="38994" y="91794"/>
                      <a:pt x="46041" y="94292"/>
                      <a:pt x="54042" y="94292"/>
                    </a:cubicBezTo>
                    <a:cubicBezTo>
                      <a:pt x="59775" y="94292"/>
                      <a:pt x="65451" y="92993"/>
                      <a:pt x="71054" y="90393"/>
                    </a:cubicBezTo>
                    <a:cubicBezTo>
                      <a:pt x="76657" y="87793"/>
                      <a:pt x="81670" y="84024"/>
                      <a:pt x="86074" y="79085"/>
                    </a:cubicBezTo>
                    <a:lnTo>
                      <a:pt x="98090" y="91693"/>
                    </a:lnTo>
                    <a:cubicBezTo>
                      <a:pt x="92747" y="98639"/>
                      <a:pt x="86146" y="103940"/>
                      <a:pt x="78275" y="107608"/>
                    </a:cubicBezTo>
                    <a:cubicBezTo>
                      <a:pt x="70405" y="111276"/>
                      <a:pt x="62259" y="113110"/>
                      <a:pt x="53853" y="113110"/>
                    </a:cubicBezTo>
                    <a:cubicBezTo>
                      <a:pt x="44510" y="113125"/>
                      <a:pt x="35744" y="110944"/>
                      <a:pt x="27526" y="106612"/>
                    </a:cubicBezTo>
                    <a:close/>
                    <a:moveTo>
                      <a:pt x="78881" y="48655"/>
                    </a:moveTo>
                    <a:cubicBezTo>
                      <a:pt x="78752" y="42518"/>
                      <a:pt x="77351" y="37217"/>
                      <a:pt x="74680" y="32740"/>
                    </a:cubicBezTo>
                    <a:cubicBezTo>
                      <a:pt x="72007" y="28263"/>
                      <a:pt x="68542" y="24826"/>
                      <a:pt x="64267" y="22429"/>
                    </a:cubicBezTo>
                    <a:cubicBezTo>
                      <a:pt x="59991" y="20031"/>
                      <a:pt x="55457" y="18818"/>
                      <a:pt x="50647" y="18818"/>
                    </a:cubicBezTo>
                    <a:cubicBezTo>
                      <a:pt x="43572" y="18818"/>
                      <a:pt x="37260" y="21389"/>
                      <a:pt x="31729" y="26530"/>
                    </a:cubicBezTo>
                    <a:cubicBezTo>
                      <a:pt x="26183" y="31672"/>
                      <a:pt x="22746" y="39037"/>
                      <a:pt x="21416" y="48655"/>
                    </a:cubicBezTo>
                    <a:lnTo>
                      <a:pt x="78881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4" name="Forma libre: forma 313">
                <a:extLst>
                  <a:ext uri="{FF2B5EF4-FFF2-40B4-BE49-F238E27FC236}">
                    <a16:creationId xmlns:a16="http://schemas.microsoft.com/office/drawing/2014/main" id="{AD567FEB-5A9E-C717-50FD-30B62876AA88}"/>
                  </a:ext>
                </a:extLst>
              </p:cNvPr>
              <p:cNvSpPr/>
              <p:nvPr/>
            </p:nvSpPr>
            <p:spPr>
              <a:xfrm>
                <a:off x="1778592" y="-112177"/>
                <a:ext cx="111319" cy="147150"/>
              </a:xfrm>
              <a:custGeom>
                <a:avLst/>
                <a:gdLst>
                  <a:gd name="connsiteX0" fmla="*/ 21619 w 111319"/>
                  <a:gd name="connsiteY0" fmla="*/ 147150 h 147150"/>
                  <a:gd name="connsiteX1" fmla="*/ 0 w 111319"/>
                  <a:gd name="connsiteY1" fmla="*/ 147150 h 147150"/>
                  <a:gd name="connsiteX2" fmla="*/ 0 w 111319"/>
                  <a:gd name="connsiteY2" fmla="*/ 0 h 147150"/>
                  <a:gd name="connsiteX3" fmla="*/ 47456 w 111319"/>
                  <a:gd name="connsiteY3" fmla="*/ 0 h 147150"/>
                  <a:gd name="connsiteX4" fmla="*/ 77395 w 111319"/>
                  <a:gd name="connsiteY4" fmla="*/ 6109 h 147150"/>
                  <a:gd name="connsiteX5" fmla="*/ 97311 w 111319"/>
                  <a:gd name="connsiteY5" fmla="*/ 23021 h 147150"/>
                  <a:gd name="connsiteX6" fmla="*/ 104315 w 111319"/>
                  <a:gd name="connsiteY6" fmla="*/ 47847 h 147150"/>
                  <a:gd name="connsiteX7" fmla="*/ 96502 w 111319"/>
                  <a:gd name="connsiteY7" fmla="*/ 74781 h 147150"/>
                  <a:gd name="connsiteX8" fmla="*/ 76283 w 111319"/>
                  <a:gd name="connsiteY8" fmla="*/ 93700 h 147150"/>
                  <a:gd name="connsiteX9" fmla="*/ 111320 w 111319"/>
                  <a:gd name="connsiteY9" fmla="*/ 147150 h 147150"/>
                  <a:gd name="connsiteX10" fmla="*/ 85483 w 111319"/>
                  <a:gd name="connsiteY10" fmla="*/ 147150 h 147150"/>
                  <a:gd name="connsiteX11" fmla="*/ 53652 w 111319"/>
                  <a:gd name="connsiteY11" fmla="*/ 98697 h 147150"/>
                  <a:gd name="connsiteX12" fmla="*/ 21619 w 111319"/>
                  <a:gd name="connsiteY12" fmla="*/ 98697 h 147150"/>
                  <a:gd name="connsiteX13" fmla="*/ 21619 w 111319"/>
                  <a:gd name="connsiteY13" fmla="*/ 147150 h 147150"/>
                  <a:gd name="connsiteX14" fmla="*/ 47442 w 111319"/>
                  <a:gd name="connsiteY14" fmla="*/ 79273 h 147150"/>
                  <a:gd name="connsiteX15" fmla="*/ 72268 w 111319"/>
                  <a:gd name="connsiteY15" fmla="*/ 71070 h 147150"/>
                  <a:gd name="connsiteX16" fmla="*/ 81684 w 111319"/>
                  <a:gd name="connsiteY16" fmla="*/ 49045 h 147150"/>
                  <a:gd name="connsiteX17" fmla="*/ 72571 w 111319"/>
                  <a:gd name="connsiteY17" fmla="*/ 26819 h 147150"/>
                  <a:gd name="connsiteX18" fmla="*/ 46446 w 111319"/>
                  <a:gd name="connsiteY18" fmla="*/ 19208 h 147150"/>
                  <a:gd name="connsiteX19" fmla="*/ 21619 w 111319"/>
                  <a:gd name="connsiteY19" fmla="*/ 19208 h 147150"/>
                  <a:gd name="connsiteX20" fmla="*/ 21619 w 111319"/>
                  <a:gd name="connsiteY20" fmla="*/ 79273 h 147150"/>
                  <a:gd name="connsiteX21" fmla="*/ 47442 w 111319"/>
                  <a:gd name="connsiteY21" fmla="*/ 79273 h 147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11319" h="147150">
                    <a:moveTo>
                      <a:pt x="21619" y="147150"/>
                    </a:moveTo>
                    <a:lnTo>
                      <a:pt x="0" y="147150"/>
                    </a:lnTo>
                    <a:lnTo>
                      <a:pt x="0" y="0"/>
                    </a:lnTo>
                    <a:lnTo>
                      <a:pt x="47456" y="0"/>
                    </a:lnTo>
                    <a:cubicBezTo>
                      <a:pt x="58794" y="0"/>
                      <a:pt x="68773" y="2036"/>
                      <a:pt x="77395" y="6109"/>
                    </a:cubicBezTo>
                    <a:cubicBezTo>
                      <a:pt x="86002" y="10182"/>
                      <a:pt x="92646" y="15814"/>
                      <a:pt x="97311" y="23021"/>
                    </a:cubicBezTo>
                    <a:cubicBezTo>
                      <a:pt x="101975" y="30227"/>
                      <a:pt x="104315" y="38503"/>
                      <a:pt x="104315" y="47847"/>
                    </a:cubicBezTo>
                    <a:cubicBezTo>
                      <a:pt x="104315" y="57595"/>
                      <a:pt x="101716" y="66564"/>
                      <a:pt x="96502" y="74781"/>
                    </a:cubicBezTo>
                    <a:cubicBezTo>
                      <a:pt x="91302" y="82984"/>
                      <a:pt x="84558" y="89295"/>
                      <a:pt x="76283" y="93700"/>
                    </a:cubicBezTo>
                    <a:lnTo>
                      <a:pt x="111320" y="147150"/>
                    </a:lnTo>
                    <a:lnTo>
                      <a:pt x="85483" y="147150"/>
                    </a:lnTo>
                    <a:lnTo>
                      <a:pt x="53652" y="98697"/>
                    </a:lnTo>
                    <a:lnTo>
                      <a:pt x="21619" y="98697"/>
                    </a:lnTo>
                    <a:lnTo>
                      <a:pt x="21619" y="147150"/>
                    </a:lnTo>
                    <a:close/>
                    <a:moveTo>
                      <a:pt x="47442" y="79273"/>
                    </a:moveTo>
                    <a:cubicBezTo>
                      <a:pt x="57725" y="79273"/>
                      <a:pt x="66000" y="76543"/>
                      <a:pt x="72268" y="71070"/>
                    </a:cubicBezTo>
                    <a:cubicBezTo>
                      <a:pt x="78536" y="65596"/>
                      <a:pt x="81684" y="58259"/>
                      <a:pt x="81684" y="49045"/>
                    </a:cubicBezTo>
                    <a:cubicBezTo>
                      <a:pt x="81684" y="39297"/>
                      <a:pt x="78651" y="31903"/>
                      <a:pt x="72571" y="26819"/>
                    </a:cubicBezTo>
                    <a:cubicBezTo>
                      <a:pt x="66491" y="21750"/>
                      <a:pt x="57782" y="19208"/>
                      <a:pt x="46446" y="19208"/>
                    </a:cubicBezTo>
                    <a:lnTo>
                      <a:pt x="21619" y="19208"/>
                    </a:lnTo>
                    <a:lnTo>
                      <a:pt x="21619" y="79273"/>
                    </a:lnTo>
                    <a:lnTo>
                      <a:pt x="47442" y="79273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5" name="Forma libre: forma 314">
                <a:extLst>
                  <a:ext uri="{FF2B5EF4-FFF2-40B4-BE49-F238E27FC236}">
                    <a16:creationId xmlns:a16="http://schemas.microsoft.com/office/drawing/2014/main" id="{C7C72204-BED3-2FF1-C7A2-846327636A01}"/>
                  </a:ext>
                </a:extLst>
              </p:cNvPr>
              <p:cNvSpPr/>
              <p:nvPr/>
            </p:nvSpPr>
            <p:spPr>
              <a:xfrm>
                <a:off x="1893030" y="-75148"/>
                <a:ext cx="99896" cy="113110"/>
              </a:xfrm>
              <a:custGeom>
                <a:avLst/>
                <a:gdLst>
                  <a:gd name="connsiteX0" fmla="*/ 27527 w 99896"/>
                  <a:gd name="connsiteY0" fmla="*/ 106612 h 113110"/>
                  <a:gd name="connsiteX1" fmla="*/ 7611 w 99896"/>
                  <a:gd name="connsiteY1" fmla="*/ 87288 h 113110"/>
                  <a:gd name="connsiteX2" fmla="*/ 0 w 99896"/>
                  <a:gd name="connsiteY2" fmla="*/ 56656 h 113110"/>
                  <a:gd name="connsiteX3" fmla="*/ 6600 w 99896"/>
                  <a:gd name="connsiteY3" fmla="*/ 27527 h 113110"/>
                  <a:gd name="connsiteX4" fmla="*/ 25115 w 99896"/>
                  <a:gd name="connsiteY4" fmla="*/ 7308 h 113110"/>
                  <a:gd name="connsiteX5" fmla="*/ 51848 w 99896"/>
                  <a:gd name="connsiteY5" fmla="*/ 0 h 113110"/>
                  <a:gd name="connsiteX6" fmla="*/ 77367 w 99896"/>
                  <a:gd name="connsiteY6" fmla="*/ 7004 h 113110"/>
                  <a:gd name="connsiteX7" fmla="*/ 94091 w 99896"/>
                  <a:gd name="connsiteY7" fmla="*/ 25721 h 113110"/>
                  <a:gd name="connsiteX8" fmla="*/ 99896 w 99896"/>
                  <a:gd name="connsiteY8" fmla="*/ 51255 h 113110"/>
                  <a:gd name="connsiteX9" fmla="*/ 99694 w 99896"/>
                  <a:gd name="connsiteY9" fmla="*/ 65466 h 113110"/>
                  <a:gd name="connsiteX10" fmla="*/ 21418 w 99896"/>
                  <a:gd name="connsiteY10" fmla="*/ 65466 h 113110"/>
                  <a:gd name="connsiteX11" fmla="*/ 32928 w 99896"/>
                  <a:gd name="connsiteY11" fmla="*/ 86782 h 113110"/>
                  <a:gd name="connsiteX12" fmla="*/ 54043 w 99896"/>
                  <a:gd name="connsiteY12" fmla="*/ 94292 h 113110"/>
                  <a:gd name="connsiteX13" fmla="*/ 71055 w 99896"/>
                  <a:gd name="connsiteY13" fmla="*/ 90393 h 113110"/>
                  <a:gd name="connsiteX14" fmla="*/ 86075 w 99896"/>
                  <a:gd name="connsiteY14" fmla="*/ 79085 h 113110"/>
                  <a:gd name="connsiteX15" fmla="*/ 98091 w 99896"/>
                  <a:gd name="connsiteY15" fmla="*/ 91693 h 113110"/>
                  <a:gd name="connsiteX16" fmla="*/ 78276 w 99896"/>
                  <a:gd name="connsiteY16" fmla="*/ 107608 h 113110"/>
                  <a:gd name="connsiteX17" fmla="*/ 53855 w 99896"/>
                  <a:gd name="connsiteY17" fmla="*/ 113110 h 113110"/>
                  <a:gd name="connsiteX18" fmla="*/ 27527 w 99896"/>
                  <a:gd name="connsiteY18" fmla="*/ 106612 h 113110"/>
                  <a:gd name="connsiteX19" fmla="*/ 78883 w 99896"/>
                  <a:gd name="connsiteY19" fmla="*/ 48655 h 113110"/>
                  <a:gd name="connsiteX20" fmla="*/ 74680 w 99896"/>
                  <a:gd name="connsiteY20" fmla="*/ 32740 h 113110"/>
                  <a:gd name="connsiteX21" fmla="*/ 64267 w 99896"/>
                  <a:gd name="connsiteY21" fmla="*/ 22429 h 113110"/>
                  <a:gd name="connsiteX22" fmla="*/ 50649 w 99896"/>
                  <a:gd name="connsiteY22" fmla="*/ 18818 h 113110"/>
                  <a:gd name="connsiteX23" fmla="*/ 31730 w 99896"/>
                  <a:gd name="connsiteY23" fmla="*/ 26530 h 113110"/>
                  <a:gd name="connsiteX24" fmla="*/ 21418 w 99896"/>
                  <a:gd name="connsiteY24" fmla="*/ 48655 h 113110"/>
                  <a:gd name="connsiteX25" fmla="*/ 78883 w 99896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896" h="113110">
                    <a:moveTo>
                      <a:pt x="27527" y="106612"/>
                    </a:moveTo>
                    <a:cubicBezTo>
                      <a:pt x="19324" y="102279"/>
                      <a:pt x="12681" y="95838"/>
                      <a:pt x="7611" y="87288"/>
                    </a:cubicBezTo>
                    <a:cubicBezTo>
                      <a:pt x="2542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5" y="18919"/>
                      <a:pt x="17172" y="12175"/>
                      <a:pt x="25115" y="7308"/>
                    </a:cubicBezTo>
                    <a:cubicBezTo>
                      <a:pt x="33058" y="2441"/>
                      <a:pt x="41969" y="0"/>
                      <a:pt x="51848" y="0"/>
                    </a:cubicBezTo>
                    <a:cubicBezTo>
                      <a:pt x="61581" y="0"/>
                      <a:pt x="70102" y="2340"/>
                      <a:pt x="77367" y="7004"/>
                    </a:cubicBezTo>
                    <a:cubicBezTo>
                      <a:pt x="84646" y="11684"/>
                      <a:pt x="90205" y="17923"/>
                      <a:pt x="94091" y="25721"/>
                    </a:cubicBezTo>
                    <a:cubicBezTo>
                      <a:pt x="97961" y="33534"/>
                      <a:pt x="99896" y="42041"/>
                      <a:pt x="99896" y="51255"/>
                    </a:cubicBezTo>
                    <a:lnTo>
                      <a:pt x="99694" y="65466"/>
                    </a:lnTo>
                    <a:lnTo>
                      <a:pt x="21418" y="65466"/>
                    </a:lnTo>
                    <a:cubicBezTo>
                      <a:pt x="23021" y="74680"/>
                      <a:pt x="26848" y="81785"/>
                      <a:pt x="32928" y="86782"/>
                    </a:cubicBezTo>
                    <a:cubicBezTo>
                      <a:pt x="38994" y="91794"/>
                      <a:pt x="46042" y="94292"/>
                      <a:pt x="54043" y="94292"/>
                    </a:cubicBezTo>
                    <a:cubicBezTo>
                      <a:pt x="59776" y="94292"/>
                      <a:pt x="65452" y="92993"/>
                      <a:pt x="71055" y="90393"/>
                    </a:cubicBezTo>
                    <a:cubicBezTo>
                      <a:pt x="76659" y="87793"/>
                      <a:pt x="81670" y="84024"/>
                      <a:pt x="86075" y="79085"/>
                    </a:cubicBezTo>
                    <a:lnTo>
                      <a:pt x="98091" y="91693"/>
                    </a:lnTo>
                    <a:cubicBezTo>
                      <a:pt x="92747" y="98639"/>
                      <a:pt x="86148" y="103940"/>
                      <a:pt x="78276" y="107608"/>
                    </a:cubicBezTo>
                    <a:cubicBezTo>
                      <a:pt x="70405" y="111276"/>
                      <a:pt x="62260" y="113110"/>
                      <a:pt x="53855" y="113110"/>
                    </a:cubicBezTo>
                    <a:cubicBezTo>
                      <a:pt x="44511" y="113125"/>
                      <a:pt x="35730" y="110944"/>
                      <a:pt x="27527" y="106612"/>
                    </a:cubicBezTo>
                    <a:close/>
                    <a:moveTo>
                      <a:pt x="78883" y="48655"/>
                    </a:moveTo>
                    <a:cubicBezTo>
                      <a:pt x="78753" y="42518"/>
                      <a:pt x="77352" y="37217"/>
                      <a:pt x="74680" y="32740"/>
                    </a:cubicBezTo>
                    <a:cubicBezTo>
                      <a:pt x="72009" y="28263"/>
                      <a:pt x="68542" y="24826"/>
                      <a:pt x="64267" y="22429"/>
                    </a:cubicBezTo>
                    <a:cubicBezTo>
                      <a:pt x="59992" y="20031"/>
                      <a:pt x="55458" y="18818"/>
                      <a:pt x="50649" y="18818"/>
                    </a:cubicBezTo>
                    <a:cubicBezTo>
                      <a:pt x="43572" y="18818"/>
                      <a:pt x="37261" y="21389"/>
                      <a:pt x="31730" y="26530"/>
                    </a:cubicBezTo>
                    <a:cubicBezTo>
                      <a:pt x="26184" y="31672"/>
                      <a:pt x="22746" y="39037"/>
                      <a:pt x="21418" y="48655"/>
                    </a:cubicBezTo>
                    <a:lnTo>
                      <a:pt x="78883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6" name="Forma libre: forma 315">
                <a:extLst>
                  <a:ext uri="{FF2B5EF4-FFF2-40B4-BE49-F238E27FC236}">
                    <a16:creationId xmlns:a16="http://schemas.microsoft.com/office/drawing/2014/main" id="{84E1E197-E724-DF5F-F986-66AC88A89D1F}"/>
                  </a:ext>
                </a:extLst>
              </p:cNvPr>
              <p:cNvSpPr/>
              <p:nvPr/>
            </p:nvSpPr>
            <p:spPr>
              <a:xfrm>
                <a:off x="2003253" y="-112163"/>
                <a:ext cx="104083" cy="150139"/>
              </a:xfrm>
              <a:custGeom>
                <a:avLst/>
                <a:gdLst>
                  <a:gd name="connsiteX0" fmla="*/ 23627 w 104083"/>
                  <a:gd name="connsiteY0" fmla="*/ 142933 h 150139"/>
                  <a:gd name="connsiteX1" fmla="*/ 6311 w 104083"/>
                  <a:gd name="connsiteY1" fmla="*/ 122916 h 150139"/>
                  <a:gd name="connsiteX2" fmla="*/ 0 w 104083"/>
                  <a:gd name="connsiteY2" fmla="*/ 93484 h 150139"/>
                  <a:gd name="connsiteX3" fmla="*/ 6109 w 104083"/>
                  <a:gd name="connsiteY3" fmla="*/ 64354 h 150139"/>
                  <a:gd name="connsiteX4" fmla="*/ 23021 w 104083"/>
                  <a:gd name="connsiteY4" fmla="*/ 44236 h 150139"/>
                  <a:gd name="connsiteX5" fmla="*/ 47644 w 104083"/>
                  <a:gd name="connsiteY5" fmla="*/ 37030 h 150139"/>
                  <a:gd name="connsiteX6" fmla="*/ 68759 w 104083"/>
                  <a:gd name="connsiteY6" fmla="*/ 43543 h 150139"/>
                  <a:gd name="connsiteX7" fmla="*/ 81467 w 104083"/>
                  <a:gd name="connsiteY7" fmla="*/ 60065 h 150139"/>
                  <a:gd name="connsiteX8" fmla="*/ 82868 w 104083"/>
                  <a:gd name="connsiteY8" fmla="*/ 60065 h 150139"/>
                  <a:gd name="connsiteX9" fmla="*/ 82868 w 104083"/>
                  <a:gd name="connsiteY9" fmla="*/ 0 h 150139"/>
                  <a:gd name="connsiteX10" fmla="*/ 104084 w 104083"/>
                  <a:gd name="connsiteY10" fmla="*/ 0 h 150139"/>
                  <a:gd name="connsiteX11" fmla="*/ 104084 w 104083"/>
                  <a:gd name="connsiteY11" fmla="*/ 147150 h 150139"/>
                  <a:gd name="connsiteX12" fmla="*/ 85858 w 104083"/>
                  <a:gd name="connsiteY12" fmla="*/ 147150 h 150139"/>
                  <a:gd name="connsiteX13" fmla="*/ 85858 w 104083"/>
                  <a:gd name="connsiteY13" fmla="*/ 126527 h 150139"/>
                  <a:gd name="connsiteX14" fmla="*/ 84660 w 104083"/>
                  <a:gd name="connsiteY14" fmla="*/ 126527 h 150139"/>
                  <a:gd name="connsiteX15" fmla="*/ 70651 w 104083"/>
                  <a:gd name="connsiteY15" fmla="*/ 143641 h 150139"/>
                  <a:gd name="connsiteX16" fmla="*/ 48424 w 104083"/>
                  <a:gd name="connsiteY16" fmla="*/ 150140 h 150139"/>
                  <a:gd name="connsiteX17" fmla="*/ 23627 w 104083"/>
                  <a:gd name="connsiteY17" fmla="*/ 142933 h 150139"/>
                  <a:gd name="connsiteX18" fmla="*/ 30342 w 104083"/>
                  <a:gd name="connsiteY18" fmla="*/ 119797 h 150139"/>
                  <a:gd name="connsiteX19" fmla="*/ 52063 w 104083"/>
                  <a:gd name="connsiteY19" fmla="*/ 129907 h 150139"/>
                  <a:gd name="connsiteX20" fmla="*/ 68079 w 104083"/>
                  <a:gd name="connsiteY20" fmla="*/ 124996 h 150139"/>
                  <a:gd name="connsiteX21" fmla="*/ 78594 w 104083"/>
                  <a:gd name="connsiteY21" fmla="*/ 111681 h 150139"/>
                  <a:gd name="connsiteX22" fmla="*/ 82291 w 104083"/>
                  <a:gd name="connsiteY22" fmla="*/ 93267 h 150139"/>
                  <a:gd name="connsiteX23" fmla="*/ 74290 w 104083"/>
                  <a:gd name="connsiteY23" fmla="*/ 67632 h 150139"/>
                  <a:gd name="connsiteX24" fmla="*/ 52266 w 104083"/>
                  <a:gd name="connsiteY24" fmla="*/ 57219 h 150139"/>
                  <a:gd name="connsiteX25" fmla="*/ 30545 w 104083"/>
                  <a:gd name="connsiteY25" fmla="*/ 66925 h 150139"/>
                  <a:gd name="connsiteX26" fmla="*/ 22241 w 104083"/>
                  <a:gd name="connsiteY26" fmla="*/ 93253 h 150139"/>
                  <a:gd name="connsiteX27" fmla="*/ 30342 w 104083"/>
                  <a:gd name="connsiteY27" fmla="*/ 119797 h 1501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04083" h="150139">
                    <a:moveTo>
                      <a:pt x="23627" y="142933"/>
                    </a:moveTo>
                    <a:cubicBezTo>
                      <a:pt x="16290" y="138124"/>
                      <a:pt x="10514" y="131452"/>
                      <a:pt x="6311" y="122916"/>
                    </a:cubicBezTo>
                    <a:cubicBezTo>
                      <a:pt x="2108" y="114381"/>
                      <a:pt x="0" y="104561"/>
                      <a:pt x="0" y="93484"/>
                    </a:cubicBezTo>
                    <a:cubicBezTo>
                      <a:pt x="0" y="82666"/>
                      <a:pt x="2036" y="72961"/>
                      <a:pt x="6109" y="64354"/>
                    </a:cubicBezTo>
                    <a:cubicBezTo>
                      <a:pt x="10181" y="55746"/>
                      <a:pt x="15814" y="49031"/>
                      <a:pt x="23021" y="44236"/>
                    </a:cubicBezTo>
                    <a:cubicBezTo>
                      <a:pt x="30227" y="39441"/>
                      <a:pt x="38430" y="37030"/>
                      <a:pt x="47644" y="37030"/>
                    </a:cubicBezTo>
                    <a:cubicBezTo>
                      <a:pt x="55919" y="37030"/>
                      <a:pt x="62953" y="39196"/>
                      <a:pt x="68759" y="43543"/>
                    </a:cubicBezTo>
                    <a:cubicBezTo>
                      <a:pt x="74564" y="47876"/>
                      <a:pt x="78796" y="53392"/>
                      <a:pt x="81467" y="60065"/>
                    </a:cubicBezTo>
                    <a:lnTo>
                      <a:pt x="82868" y="60065"/>
                    </a:lnTo>
                    <a:lnTo>
                      <a:pt x="82868" y="0"/>
                    </a:lnTo>
                    <a:lnTo>
                      <a:pt x="104084" y="0"/>
                    </a:lnTo>
                    <a:lnTo>
                      <a:pt x="104084" y="147150"/>
                    </a:lnTo>
                    <a:lnTo>
                      <a:pt x="85858" y="147150"/>
                    </a:lnTo>
                    <a:lnTo>
                      <a:pt x="85858" y="126527"/>
                    </a:lnTo>
                    <a:lnTo>
                      <a:pt x="84660" y="126527"/>
                    </a:lnTo>
                    <a:cubicBezTo>
                      <a:pt x="81453" y="133604"/>
                      <a:pt x="76774" y="139308"/>
                      <a:pt x="70651" y="143641"/>
                    </a:cubicBezTo>
                    <a:cubicBezTo>
                      <a:pt x="64513" y="147973"/>
                      <a:pt x="57104" y="150140"/>
                      <a:pt x="48424" y="150140"/>
                    </a:cubicBezTo>
                    <a:cubicBezTo>
                      <a:pt x="39253" y="150140"/>
                      <a:pt x="30964" y="147728"/>
                      <a:pt x="23627" y="142933"/>
                    </a:cubicBezTo>
                    <a:close/>
                    <a:moveTo>
                      <a:pt x="30342" y="119797"/>
                    </a:moveTo>
                    <a:cubicBezTo>
                      <a:pt x="35744" y="126541"/>
                      <a:pt x="42994" y="129907"/>
                      <a:pt x="52063" y="129907"/>
                    </a:cubicBezTo>
                    <a:cubicBezTo>
                      <a:pt x="58201" y="129907"/>
                      <a:pt x="63545" y="128275"/>
                      <a:pt x="68079" y="124996"/>
                    </a:cubicBezTo>
                    <a:cubicBezTo>
                      <a:pt x="72614" y="121732"/>
                      <a:pt x="76124" y="117284"/>
                      <a:pt x="78594" y="111681"/>
                    </a:cubicBezTo>
                    <a:cubicBezTo>
                      <a:pt x="81063" y="106077"/>
                      <a:pt x="82291" y="99939"/>
                      <a:pt x="82291" y="93267"/>
                    </a:cubicBezTo>
                    <a:cubicBezTo>
                      <a:pt x="82291" y="83129"/>
                      <a:pt x="79619" y="74579"/>
                      <a:pt x="74290" y="67632"/>
                    </a:cubicBezTo>
                    <a:cubicBezTo>
                      <a:pt x="68946" y="60700"/>
                      <a:pt x="61609" y="57219"/>
                      <a:pt x="52266" y="57219"/>
                    </a:cubicBezTo>
                    <a:cubicBezTo>
                      <a:pt x="43326" y="57219"/>
                      <a:pt x="36076" y="60455"/>
                      <a:pt x="30545" y="66925"/>
                    </a:cubicBezTo>
                    <a:cubicBezTo>
                      <a:pt x="24999" y="73395"/>
                      <a:pt x="22241" y="82175"/>
                      <a:pt x="22241" y="93253"/>
                    </a:cubicBezTo>
                    <a:cubicBezTo>
                      <a:pt x="22226" y="104229"/>
                      <a:pt x="24927" y="113067"/>
                      <a:pt x="30342" y="11979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7" name="Forma libre: forma 316">
                <a:extLst>
                  <a:ext uri="{FF2B5EF4-FFF2-40B4-BE49-F238E27FC236}">
                    <a16:creationId xmlns:a16="http://schemas.microsoft.com/office/drawing/2014/main" id="{BD31B274-953B-01BA-3D4A-D9B664D0F752}"/>
                  </a:ext>
                </a:extLst>
              </p:cNvPr>
              <p:cNvSpPr/>
              <p:nvPr/>
            </p:nvSpPr>
            <p:spPr>
              <a:xfrm>
                <a:off x="2123209" y="-75148"/>
                <a:ext cx="99909" cy="113110"/>
              </a:xfrm>
              <a:custGeom>
                <a:avLst/>
                <a:gdLst>
                  <a:gd name="connsiteX0" fmla="*/ 27527 w 99909"/>
                  <a:gd name="connsiteY0" fmla="*/ 106612 h 113110"/>
                  <a:gd name="connsiteX1" fmla="*/ 7611 w 99909"/>
                  <a:gd name="connsiteY1" fmla="*/ 87288 h 113110"/>
                  <a:gd name="connsiteX2" fmla="*/ 0 w 99909"/>
                  <a:gd name="connsiteY2" fmla="*/ 56656 h 113110"/>
                  <a:gd name="connsiteX3" fmla="*/ 6600 w 99909"/>
                  <a:gd name="connsiteY3" fmla="*/ 27527 h 113110"/>
                  <a:gd name="connsiteX4" fmla="*/ 25114 w 99909"/>
                  <a:gd name="connsiteY4" fmla="*/ 7308 h 113110"/>
                  <a:gd name="connsiteX5" fmla="*/ 51847 w 99909"/>
                  <a:gd name="connsiteY5" fmla="*/ 0 h 113110"/>
                  <a:gd name="connsiteX6" fmla="*/ 77380 w 99909"/>
                  <a:gd name="connsiteY6" fmla="*/ 7004 h 113110"/>
                  <a:gd name="connsiteX7" fmla="*/ 94104 w 99909"/>
                  <a:gd name="connsiteY7" fmla="*/ 25721 h 113110"/>
                  <a:gd name="connsiteX8" fmla="*/ 99910 w 99909"/>
                  <a:gd name="connsiteY8" fmla="*/ 51255 h 113110"/>
                  <a:gd name="connsiteX9" fmla="*/ 99708 w 99909"/>
                  <a:gd name="connsiteY9" fmla="*/ 65466 h 113110"/>
                  <a:gd name="connsiteX10" fmla="*/ 21432 w 99909"/>
                  <a:gd name="connsiteY10" fmla="*/ 65466 h 113110"/>
                  <a:gd name="connsiteX11" fmla="*/ 32942 w 99909"/>
                  <a:gd name="connsiteY11" fmla="*/ 86782 h 113110"/>
                  <a:gd name="connsiteX12" fmla="*/ 54056 w 99909"/>
                  <a:gd name="connsiteY12" fmla="*/ 94292 h 113110"/>
                  <a:gd name="connsiteX13" fmla="*/ 71069 w 99909"/>
                  <a:gd name="connsiteY13" fmla="*/ 90393 h 113110"/>
                  <a:gd name="connsiteX14" fmla="*/ 86089 w 99909"/>
                  <a:gd name="connsiteY14" fmla="*/ 79085 h 113110"/>
                  <a:gd name="connsiteX15" fmla="*/ 98105 w 99909"/>
                  <a:gd name="connsiteY15" fmla="*/ 91693 h 113110"/>
                  <a:gd name="connsiteX16" fmla="*/ 78290 w 99909"/>
                  <a:gd name="connsiteY16" fmla="*/ 107608 h 113110"/>
                  <a:gd name="connsiteX17" fmla="*/ 53869 w 99909"/>
                  <a:gd name="connsiteY17" fmla="*/ 113110 h 113110"/>
                  <a:gd name="connsiteX18" fmla="*/ 27527 w 99909"/>
                  <a:gd name="connsiteY18" fmla="*/ 106612 h 113110"/>
                  <a:gd name="connsiteX19" fmla="*/ 78882 w 99909"/>
                  <a:gd name="connsiteY19" fmla="*/ 48655 h 113110"/>
                  <a:gd name="connsiteX20" fmla="*/ 74680 w 99909"/>
                  <a:gd name="connsiteY20" fmla="*/ 32740 h 113110"/>
                  <a:gd name="connsiteX21" fmla="*/ 64267 w 99909"/>
                  <a:gd name="connsiteY21" fmla="*/ 22429 h 113110"/>
                  <a:gd name="connsiteX22" fmla="*/ 50648 w 99909"/>
                  <a:gd name="connsiteY22" fmla="*/ 18818 h 113110"/>
                  <a:gd name="connsiteX23" fmla="*/ 31729 w 99909"/>
                  <a:gd name="connsiteY23" fmla="*/ 26530 h 113110"/>
                  <a:gd name="connsiteX24" fmla="*/ 21417 w 99909"/>
                  <a:gd name="connsiteY24" fmla="*/ 48655 h 113110"/>
                  <a:gd name="connsiteX25" fmla="*/ 78882 w 99909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09" h="113110">
                    <a:moveTo>
                      <a:pt x="27527" y="106612"/>
                    </a:moveTo>
                    <a:cubicBezTo>
                      <a:pt x="19323" y="102279"/>
                      <a:pt x="12680" y="95838"/>
                      <a:pt x="7611" y="87288"/>
                    </a:cubicBezTo>
                    <a:cubicBezTo>
                      <a:pt x="2541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4" y="18919"/>
                      <a:pt x="17171" y="12175"/>
                      <a:pt x="25114" y="7308"/>
                    </a:cubicBezTo>
                    <a:cubicBezTo>
                      <a:pt x="33057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80" y="7004"/>
                    </a:cubicBezTo>
                    <a:cubicBezTo>
                      <a:pt x="84659" y="11684"/>
                      <a:pt x="90219" y="17923"/>
                      <a:pt x="94104" y="25721"/>
                    </a:cubicBezTo>
                    <a:cubicBezTo>
                      <a:pt x="97975" y="33534"/>
                      <a:pt x="99910" y="42041"/>
                      <a:pt x="99910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2"/>
                    </a:cubicBezTo>
                    <a:cubicBezTo>
                      <a:pt x="39008" y="91794"/>
                      <a:pt x="46055" y="94292"/>
                      <a:pt x="54056" y="94292"/>
                    </a:cubicBezTo>
                    <a:cubicBezTo>
                      <a:pt x="59790" y="94292"/>
                      <a:pt x="65465" y="92993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1" y="103940"/>
                      <a:pt x="78290" y="107608"/>
                    </a:cubicBezTo>
                    <a:cubicBezTo>
                      <a:pt x="70419" y="111276"/>
                      <a:pt x="62274" y="113110"/>
                      <a:pt x="53869" y="113110"/>
                    </a:cubicBezTo>
                    <a:cubicBezTo>
                      <a:pt x="44510" y="113125"/>
                      <a:pt x="35729" y="110944"/>
                      <a:pt x="27527" y="106612"/>
                    </a:cubicBezTo>
                    <a:close/>
                    <a:moveTo>
                      <a:pt x="78882" y="48655"/>
                    </a:moveTo>
                    <a:cubicBezTo>
                      <a:pt x="78752" y="42518"/>
                      <a:pt x="77352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7" y="18818"/>
                      <a:pt x="50648" y="18818"/>
                    </a:cubicBezTo>
                    <a:cubicBezTo>
                      <a:pt x="43572" y="18818"/>
                      <a:pt x="37260" y="21389"/>
                      <a:pt x="31729" y="26530"/>
                    </a:cubicBezTo>
                    <a:cubicBezTo>
                      <a:pt x="26183" y="31672"/>
                      <a:pt x="22746" y="39037"/>
                      <a:pt x="21417" y="48655"/>
                    </a:cubicBezTo>
                    <a:lnTo>
                      <a:pt x="78882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8" name="Forma libre: forma 317">
                <a:extLst>
                  <a:ext uri="{FF2B5EF4-FFF2-40B4-BE49-F238E27FC236}">
                    <a16:creationId xmlns:a16="http://schemas.microsoft.com/office/drawing/2014/main" id="{B478EDE9-26B5-BCAF-4F67-74484F7C6332}"/>
                  </a:ext>
                </a:extLst>
              </p:cNvPr>
              <p:cNvSpPr/>
              <p:nvPr/>
            </p:nvSpPr>
            <p:spPr>
              <a:xfrm>
                <a:off x="2232376" y="-75133"/>
                <a:ext cx="87634" cy="112749"/>
              </a:xfrm>
              <a:custGeom>
                <a:avLst/>
                <a:gdLst>
                  <a:gd name="connsiteX0" fmla="*/ 19425 w 87634"/>
                  <a:gd name="connsiteY0" fmla="*/ 106106 h 112749"/>
                  <a:gd name="connsiteX1" fmla="*/ 0 w 87634"/>
                  <a:gd name="connsiteY1" fmla="*/ 85685 h 112749"/>
                  <a:gd name="connsiteX2" fmla="*/ 15410 w 87634"/>
                  <a:gd name="connsiteY2" fmla="*/ 75474 h 112749"/>
                  <a:gd name="connsiteX3" fmla="*/ 29317 w 87634"/>
                  <a:gd name="connsiteY3" fmla="*/ 89584 h 112749"/>
                  <a:gd name="connsiteX4" fmla="*/ 47630 w 87634"/>
                  <a:gd name="connsiteY4" fmla="*/ 94090 h 112749"/>
                  <a:gd name="connsiteX5" fmla="*/ 62447 w 87634"/>
                  <a:gd name="connsiteY5" fmla="*/ 90682 h 112749"/>
                  <a:gd name="connsiteX6" fmla="*/ 67849 w 87634"/>
                  <a:gd name="connsiteY6" fmla="*/ 82074 h 112749"/>
                  <a:gd name="connsiteX7" fmla="*/ 61841 w 87634"/>
                  <a:gd name="connsiteY7" fmla="*/ 73568 h 112749"/>
                  <a:gd name="connsiteX8" fmla="*/ 44019 w 87634"/>
                  <a:gd name="connsiteY8" fmla="*/ 66260 h 112749"/>
                  <a:gd name="connsiteX9" fmla="*/ 24797 w 87634"/>
                  <a:gd name="connsiteY9" fmla="*/ 59054 h 112749"/>
                  <a:gd name="connsiteX10" fmla="*/ 11785 w 87634"/>
                  <a:gd name="connsiteY10" fmla="*/ 48944 h 112749"/>
                  <a:gd name="connsiteX11" fmla="*/ 6181 w 87634"/>
                  <a:gd name="connsiteY11" fmla="*/ 31426 h 112749"/>
                  <a:gd name="connsiteX12" fmla="*/ 11482 w 87634"/>
                  <a:gd name="connsiteY12" fmla="*/ 15410 h 112749"/>
                  <a:gd name="connsiteX13" fmla="*/ 25389 w 87634"/>
                  <a:gd name="connsiteY13" fmla="*/ 4102 h 112749"/>
                  <a:gd name="connsiteX14" fmla="*/ 43413 w 87634"/>
                  <a:gd name="connsiteY14" fmla="*/ 0 h 112749"/>
                  <a:gd name="connsiteX15" fmla="*/ 70347 w 87634"/>
                  <a:gd name="connsiteY15" fmla="*/ 7611 h 112749"/>
                  <a:gd name="connsiteX16" fmla="*/ 86667 w 87634"/>
                  <a:gd name="connsiteY16" fmla="*/ 27238 h 112749"/>
                  <a:gd name="connsiteX17" fmla="*/ 69842 w 87634"/>
                  <a:gd name="connsiteY17" fmla="*/ 35845 h 112749"/>
                  <a:gd name="connsiteX18" fmla="*/ 58533 w 87634"/>
                  <a:gd name="connsiteY18" fmla="*/ 23439 h 112749"/>
                  <a:gd name="connsiteX19" fmla="*/ 43413 w 87634"/>
                  <a:gd name="connsiteY19" fmla="*/ 19035 h 112749"/>
                  <a:gd name="connsiteX20" fmla="*/ 31195 w 87634"/>
                  <a:gd name="connsiteY20" fmla="*/ 22544 h 112749"/>
                  <a:gd name="connsiteX21" fmla="*/ 26790 w 87634"/>
                  <a:gd name="connsiteY21" fmla="*/ 31455 h 112749"/>
                  <a:gd name="connsiteX22" fmla="*/ 29996 w 87634"/>
                  <a:gd name="connsiteY22" fmla="*/ 39066 h 112749"/>
                  <a:gd name="connsiteX23" fmla="*/ 37997 w 87634"/>
                  <a:gd name="connsiteY23" fmla="*/ 44077 h 112749"/>
                  <a:gd name="connsiteX24" fmla="*/ 52613 w 87634"/>
                  <a:gd name="connsiteY24" fmla="*/ 49276 h 112749"/>
                  <a:gd name="connsiteX25" fmla="*/ 69828 w 87634"/>
                  <a:gd name="connsiteY25" fmla="*/ 56079 h 112749"/>
                  <a:gd name="connsiteX26" fmla="*/ 82233 w 87634"/>
                  <a:gd name="connsiteY26" fmla="*/ 65986 h 112749"/>
                  <a:gd name="connsiteX27" fmla="*/ 87635 w 87634"/>
                  <a:gd name="connsiteY27" fmla="*/ 82710 h 112749"/>
                  <a:gd name="connsiteX28" fmla="*/ 82132 w 87634"/>
                  <a:gd name="connsiteY28" fmla="*/ 98726 h 112749"/>
                  <a:gd name="connsiteX29" fmla="*/ 67416 w 87634"/>
                  <a:gd name="connsiteY29" fmla="*/ 109139 h 112749"/>
                  <a:gd name="connsiteX30" fmla="*/ 47399 w 87634"/>
                  <a:gd name="connsiteY30" fmla="*/ 112749 h 112749"/>
                  <a:gd name="connsiteX31" fmla="*/ 19425 w 87634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34" h="112749">
                    <a:moveTo>
                      <a:pt x="19425" y="106106"/>
                    </a:moveTo>
                    <a:cubicBezTo>
                      <a:pt x="10875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6"/>
                      <a:pt x="23656" y="86580"/>
                      <a:pt x="29317" y="89584"/>
                    </a:cubicBezTo>
                    <a:cubicBezTo>
                      <a:pt x="34993" y="92588"/>
                      <a:pt x="41102" y="94090"/>
                      <a:pt x="47630" y="94090"/>
                    </a:cubicBezTo>
                    <a:cubicBezTo>
                      <a:pt x="53898" y="94090"/>
                      <a:pt x="58837" y="92964"/>
                      <a:pt x="62447" y="90682"/>
                    </a:cubicBezTo>
                    <a:cubicBezTo>
                      <a:pt x="66058" y="88414"/>
                      <a:pt x="67849" y="85540"/>
                      <a:pt x="67849" y="82074"/>
                    </a:cubicBezTo>
                    <a:cubicBezTo>
                      <a:pt x="67849" y="78738"/>
                      <a:pt x="65841" y="75908"/>
                      <a:pt x="61841" y="73568"/>
                    </a:cubicBezTo>
                    <a:cubicBezTo>
                      <a:pt x="57840" y="71228"/>
                      <a:pt x="51891" y="68802"/>
                      <a:pt x="44019" y="66260"/>
                    </a:cubicBezTo>
                    <a:cubicBezTo>
                      <a:pt x="36148" y="63733"/>
                      <a:pt x="29736" y="61321"/>
                      <a:pt x="24797" y="59054"/>
                    </a:cubicBezTo>
                    <a:cubicBezTo>
                      <a:pt x="19858" y="56786"/>
                      <a:pt x="15525" y="53421"/>
                      <a:pt x="11785" y="48944"/>
                    </a:cubicBezTo>
                    <a:cubicBezTo>
                      <a:pt x="8044" y="44482"/>
                      <a:pt x="6181" y="38633"/>
                      <a:pt x="6181" y="31426"/>
                    </a:cubicBezTo>
                    <a:cubicBezTo>
                      <a:pt x="6181" y="25548"/>
                      <a:pt x="7943" y="20219"/>
                      <a:pt x="11482" y="15410"/>
                    </a:cubicBezTo>
                    <a:cubicBezTo>
                      <a:pt x="15020" y="10600"/>
                      <a:pt x="19655" y="6831"/>
                      <a:pt x="25389" y="4102"/>
                    </a:cubicBezTo>
                    <a:cubicBezTo>
                      <a:pt x="31122" y="1372"/>
                      <a:pt x="37131" y="0"/>
                      <a:pt x="43413" y="0"/>
                    </a:cubicBezTo>
                    <a:cubicBezTo>
                      <a:pt x="53696" y="0"/>
                      <a:pt x="62664" y="2542"/>
                      <a:pt x="70347" y="7611"/>
                    </a:cubicBezTo>
                    <a:cubicBezTo>
                      <a:pt x="78016" y="12680"/>
                      <a:pt x="83461" y="19222"/>
                      <a:pt x="86667" y="27238"/>
                    </a:cubicBezTo>
                    <a:lnTo>
                      <a:pt x="69842" y="35845"/>
                    </a:lnTo>
                    <a:cubicBezTo>
                      <a:pt x="67300" y="30502"/>
                      <a:pt x="63530" y="26371"/>
                      <a:pt x="58533" y="23439"/>
                    </a:cubicBezTo>
                    <a:cubicBezTo>
                      <a:pt x="53522" y="20508"/>
                      <a:pt x="48482" y="19035"/>
                      <a:pt x="43413" y="19035"/>
                    </a:cubicBezTo>
                    <a:cubicBezTo>
                      <a:pt x="38214" y="19035"/>
                      <a:pt x="34141" y="20204"/>
                      <a:pt x="31195" y="22544"/>
                    </a:cubicBezTo>
                    <a:cubicBezTo>
                      <a:pt x="28263" y="24884"/>
                      <a:pt x="26790" y="27844"/>
                      <a:pt x="26790" y="31455"/>
                    </a:cubicBezTo>
                    <a:cubicBezTo>
                      <a:pt x="26790" y="34531"/>
                      <a:pt x="27859" y="37058"/>
                      <a:pt x="29996" y="39066"/>
                    </a:cubicBezTo>
                    <a:cubicBezTo>
                      <a:pt x="32134" y="41073"/>
                      <a:pt x="34806" y="42734"/>
                      <a:pt x="37997" y="44077"/>
                    </a:cubicBezTo>
                    <a:cubicBezTo>
                      <a:pt x="41203" y="45420"/>
                      <a:pt x="46070" y="47153"/>
                      <a:pt x="52613" y="49276"/>
                    </a:cubicBezTo>
                    <a:cubicBezTo>
                      <a:pt x="59415" y="51544"/>
                      <a:pt x="65163" y="53811"/>
                      <a:pt x="69828" y="56079"/>
                    </a:cubicBezTo>
                    <a:cubicBezTo>
                      <a:pt x="74492" y="58346"/>
                      <a:pt x="78637" y="61653"/>
                      <a:pt x="82233" y="65986"/>
                    </a:cubicBezTo>
                    <a:cubicBezTo>
                      <a:pt x="85844" y="70319"/>
                      <a:pt x="87635" y="75893"/>
                      <a:pt x="87635" y="82710"/>
                    </a:cubicBezTo>
                    <a:cubicBezTo>
                      <a:pt x="87635" y="88848"/>
                      <a:pt x="85801" y="94191"/>
                      <a:pt x="82132" y="98726"/>
                    </a:cubicBezTo>
                    <a:cubicBezTo>
                      <a:pt x="78464" y="103261"/>
                      <a:pt x="73554" y="106741"/>
                      <a:pt x="67416" y="109139"/>
                    </a:cubicBezTo>
                    <a:cubicBezTo>
                      <a:pt x="61278" y="111536"/>
                      <a:pt x="54606" y="112749"/>
                      <a:pt x="47399" y="112749"/>
                    </a:cubicBezTo>
                    <a:cubicBezTo>
                      <a:pt x="37304" y="112706"/>
                      <a:pt x="27960" y="110496"/>
                      <a:pt x="19425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19" name="Forma libre: forma 318">
                <a:extLst>
                  <a:ext uri="{FF2B5EF4-FFF2-40B4-BE49-F238E27FC236}">
                    <a16:creationId xmlns:a16="http://schemas.microsoft.com/office/drawing/2014/main" id="{8FAD32BD-75E8-0F9C-5A34-DFF5D69AAA47}"/>
                  </a:ext>
                </a:extLst>
              </p:cNvPr>
              <p:cNvSpPr/>
              <p:nvPr/>
            </p:nvSpPr>
            <p:spPr>
              <a:xfrm>
                <a:off x="2369504" y="-72158"/>
                <a:ext cx="100718" cy="145359"/>
              </a:xfrm>
              <a:custGeom>
                <a:avLst/>
                <a:gdLst>
                  <a:gd name="connsiteX0" fmla="*/ 21432 w 100718"/>
                  <a:gd name="connsiteY0" fmla="*/ 14 h 145359"/>
                  <a:gd name="connsiteX1" fmla="*/ 50258 w 100718"/>
                  <a:gd name="connsiteY1" fmla="*/ 89310 h 145359"/>
                  <a:gd name="connsiteX2" fmla="*/ 51861 w 100718"/>
                  <a:gd name="connsiteY2" fmla="*/ 89310 h 145359"/>
                  <a:gd name="connsiteX3" fmla="*/ 79893 w 100718"/>
                  <a:gd name="connsiteY3" fmla="*/ 14 h 145359"/>
                  <a:gd name="connsiteX4" fmla="*/ 100719 w 100718"/>
                  <a:gd name="connsiteY4" fmla="*/ 14 h 145359"/>
                  <a:gd name="connsiteX5" fmla="*/ 61682 w 100718"/>
                  <a:gd name="connsiteY5" fmla="*/ 119133 h 145359"/>
                  <a:gd name="connsiteX6" fmla="*/ 51168 w 100718"/>
                  <a:gd name="connsiteY6" fmla="*/ 139453 h 145359"/>
                  <a:gd name="connsiteX7" fmla="*/ 34646 w 100718"/>
                  <a:gd name="connsiteY7" fmla="*/ 145359 h 145359"/>
                  <a:gd name="connsiteX8" fmla="*/ 10224 w 100718"/>
                  <a:gd name="connsiteY8" fmla="*/ 145359 h 145359"/>
                  <a:gd name="connsiteX9" fmla="*/ 10224 w 100718"/>
                  <a:gd name="connsiteY9" fmla="*/ 127740 h 145359"/>
                  <a:gd name="connsiteX10" fmla="*/ 30443 w 100718"/>
                  <a:gd name="connsiteY10" fmla="*/ 127740 h 145359"/>
                  <a:gd name="connsiteX11" fmla="*/ 38444 w 100718"/>
                  <a:gd name="connsiteY11" fmla="*/ 124837 h 145359"/>
                  <a:gd name="connsiteX12" fmla="*/ 43846 w 100718"/>
                  <a:gd name="connsiteY12" fmla="*/ 114728 h 145359"/>
                  <a:gd name="connsiteX13" fmla="*/ 46648 w 100718"/>
                  <a:gd name="connsiteY13" fmla="*/ 107117 h 145359"/>
                  <a:gd name="connsiteX14" fmla="*/ 35239 w 100718"/>
                  <a:gd name="connsiteY14" fmla="*/ 107117 h 145359"/>
                  <a:gd name="connsiteX15" fmla="*/ 0 w 100718"/>
                  <a:gd name="connsiteY15" fmla="*/ 0 h 145359"/>
                  <a:gd name="connsiteX16" fmla="*/ 21432 w 100718"/>
                  <a:gd name="connsiteY16" fmla="*/ 0 h 14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00718" h="145359">
                    <a:moveTo>
                      <a:pt x="21432" y="14"/>
                    </a:moveTo>
                    <a:lnTo>
                      <a:pt x="50258" y="89310"/>
                    </a:lnTo>
                    <a:lnTo>
                      <a:pt x="51861" y="89310"/>
                    </a:lnTo>
                    <a:lnTo>
                      <a:pt x="79893" y="14"/>
                    </a:lnTo>
                    <a:lnTo>
                      <a:pt x="100719" y="14"/>
                    </a:lnTo>
                    <a:lnTo>
                      <a:pt x="61682" y="119133"/>
                    </a:lnTo>
                    <a:cubicBezTo>
                      <a:pt x="58476" y="128737"/>
                      <a:pt x="54981" y="135510"/>
                      <a:pt x="51168" y="139453"/>
                    </a:cubicBezTo>
                    <a:cubicBezTo>
                      <a:pt x="47370" y="143381"/>
                      <a:pt x="41853" y="145359"/>
                      <a:pt x="34646" y="145359"/>
                    </a:cubicBezTo>
                    <a:lnTo>
                      <a:pt x="10224" y="145359"/>
                    </a:lnTo>
                    <a:lnTo>
                      <a:pt x="10224" y="127740"/>
                    </a:lnTo>
                    <a:lnTo>
                      <a:pt x="30443" y="127740"/>
                    </a:lnTo>
                    <a:cubicBezTo>
                      <a:pt x="33910" y="127740"/>
                      <a:pt x="36581" y="126772"/>
                      <a:pt x="38444" y="124837"/>
                    </a:cubicBezTo>
                    <a:cubicBezTo>
                      <a:pt x="40307" y="122902"/>
                      <a:pt x="42113" y="119537"/>
                      <a:pt x="43846" y="114728"/>
                    </a:cubicBezTo>
                    <a:lnTo>
                      <a:pt x="46648" y="107117"/>
                    </a:lnTo>
                    <a:lnTo>
                      <a:pt x="35239" y="107117"/>
                    </a:lnTo>
                    <a:lnTo>
                      <a:pt x="0" y="0"/>
                    </a:lnTo>
                    <a:lnTo>
                      <a:pt x="21432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20" name="Forma libre: forma 319">
                <a:extLst>
                  <a:ext uri="{FF2B5EF4-FFF2-40B4-BE49-F238E27FC236}">
                    <a16:creationId xmlns:a16="http://schemas.microsoft.com/office/drawing/2014/main" id="{07B387BE-5D02-42A2-C8DA-9DC318528A6E}"/>
                  </a:ext>
                </a:extLst>
              </p:cNvPr>
              <p:cNvSpPr/>
              <p:nvPr/>
            </p:nvSpPr>
            <p:spPr>
              <a:xfrm>
                <a:off x="2515672" y="-115369"/>
                <a:ext cx="115695" cy="153345"/>
              </a:xfrm>
              <a:custGeom>
                <a:avLst/>
                <a:gdLst>
                  <a:gd name="connsiteX0" fmla="*/ 26226 w 115695"/>
                  <a:gd name="connsiteY0" fmla="*/ 144536 h 153345"/>
                  <a:gd name="connsiteX1" fmla="*/ 0 w 115695"/>
                  <a:gd name="connsiteY1" fmla="*/ 118512 h 153345"/>
                  <a:gd name="connsiteX2" fmla="*/ 16420 w 115695"/>
                  <a:gd name="connsiteY2" fmla="*/ 105904 h 153345"/>
                  <a:gd name="connsiteX3" fmla="*/ 37636 w 115695"/>
                  <a:gd name="connsiteY3" fmla="*/ 125516 h 153345"/>
                  <a:gd name="connsiteX4" fmla="*/ 63660 w 115695"/>
                  <a:gd name="connsiteY4" fmla="*/ 132131 h 153345"/>
                  <a:gd name="connsiteX5" fmla="*/ 85280 w 115695"/>
                  <a:gd name="connsiteY5" fmla="*/ 126830 h 153345"/>
                  <a:gd name="connsiteX6" fmla="*/ 93685 w 115695"/>
                  <a:gd name="connsiteY6" fmla="*/ 113919 h 153345"/>
                  <a:gd name="connsiteX7" fmla="*/ 89281 w 115695"/>
                  <a:gd name="connsiteY7" fmla="*/ 103810 h 153345"/>
                  <a:gd name="connsiteX8" fmla="*/ 78276 w 115695"/>
                  <a:gd name="connsiteY8" fmla="*/ 96906 h 153345"/>
                  <a:gd name="connsiteX9" fmla="*/ 59862 w 115695"/>
                  <a:gd name="connsiteY9" fmla="*/ 90104 h 153345"/>
                  <a:gd name="connsiteX10" fmla="*/ 33028 w 115695"/>
                  <a:gd name="connsiteY10" fmla="*/ 79590 h 153345"/>
                  <a:gd name="connsiteX11" fmla="*/ 15106 w 115695"/>
                  <a:gd name="connsiteY11" fmla="*/ 65278 h 153345"/>
                  <a:gd name="connsiteX12" fmla="*/ 7596 w 115695"/>
                  <a:gd name="connsiteY12" fmla="*/ 41853 h 153345"/>
                  <a:gd name="connsiteX13" fmla="*/ 14398 w 115695"/>
                  <a:gd name="connsiteY13" fmla="*/ 19728 h 153345"/>
                  <a:gd name="connsiteX14" fmla="*/ 33014 w 115695"/>
                  <a:gd name="connsiteY14" fmla="*/ 5113 h 153345"/>
                  <a:gd name="connsiteX15" fmla="*/ 59241 w 115695"/>
                  <a:gd name="connsiteY15" fmla="*/ 0 h 153345"/>
                  <a:gd name="connsiteX16" fmla="*/ 93382 w 115695"/>
                  <a:gd name="connsiteY16" fmla="*/ 9705 h 153345"/>
                  <a:gd name="connsiteX17" fmla="*/ 114901 w 115695"/>
                  <a:gd name="connsiteY17" fmla="*/ 36640 h 153345"/>
                  <a:gd name="connsiteX18" fmla="*/ 96675 w 115695"/>
                  <a:gd name="connsiteY18" fmla="*/ 46446 h 153345"/>
                  <a:gd name="connsiteX19" fmla="*/ 81453 w 115695"/>
                  <a:gd name="connsiteY19" fmla="*/ 27830 h 153345"/>
                  <a:gd name="connsiteX20" fmla="*/ 58028 w 115695"/>
                  <a:gd name="connsiteY20" fmla="*/ 21215 h 153345"/>
                  <a:gd name="connsiteX21" fmla="*/ 37303 w 115695"/>
                  <a:gd name="connsiteY21" fmla="*/ 27122 h 153345"/>
                  <a:gd name="connsiteX22" fmla="*/ 29187 w 115695"/>
                  <a:gd name="connsiteY22" fmla="*/ 41839 h 153345"/>
                  <a:gd name="connsiteX23" fmla="*/ 34098 w 115695"/>
                  <a:gd name="connsiteY23" fmla="*/ 53956 h 153345"/>
                  <a:gd name="connsiteX24" fmla="*/ 46416 w 115695"/>
                  <a:gd name="connsiteY24" fmla="*/ 62058 h 153345"/>
                  <a:gd name="connsiteX25" fmla="*/ 66635 w 115695"/>
                  <a:gd name="connsiteY25" fmla="*/ 69466 h 153345"/>
                  <a:gd name="connsiteX26" fmla="*/ 92169 w 115695"/>
                  <a:gd name="connsiteY26" fmla="*/ 79171 h 153345"/>
                  <a:gd name="connsiteX27" fmla="*/ 108792 w 115695"/>
                  <a:gd name="connsiteY27" fmla="*/ 91779 h 153345"/>
                  <a:gd name="connsiteX28" fmla="*/ 115695 w 115695"/>
                  <a:gd name="connsiteY28" fmla="*/ 112302 h 153345"/>
                  <a:gd name="connsiteX29" fmla="*/ 108185 w 115695"/>
                  <a:gd name="connsiteY29" fmla="*/ 134225 h 153345"/>
                  <a:gd name="connsiteX30" fmla="*/ 88269 w 115695"/>
                  <a:gd name="connsiteY30" fmla="*/ 148436 h 153345"/>
                  <a:gd name="connsiteX31" fmla="*/ 61638 w 115695"/>
                  <a:gd name="connsiteY31" fmla="*/ 153346 h 153345"/>
                  <a:gd name="connsiteX32" fmla="*/ 26226 w 115695"/>
                  <a:gd name="connsiteY32" fmla="*/ 144536 h 15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5695" h="153345">
                    <a:moveTo>
                      <a:pt x="26226" y="144536"/>
                    </a:moveTo>
                    <a:cubicBezTo>
                      <a:pt x="15279" y="138658"/>
                      <a:pt x="6542" y="129993"/>
                      <a:pt x="0" y="118512"/>
                    </a:cubicBezTo>
                    <a:lnTo>
                      <a:pt x="16420" y="105904"/>
                    </a:lnTo>
                    <a:cubicBezTo>
                      <a:pt x="22428" y="114583"/>
                      <a:pt x="29505" y="121126"/>
                      <a:pt x="37636" y="125516"/>
                    </a:cubicBezTo>
                    <a:cubicBezTo>
                      <a:pt x="45781" y="129921"/>
                      <a:pt x="54446" y="132131"/>
                      <a:pt x="63660" y="132131"/>
                    </a:cubicBezTo>
                    <a:cubicBezTo>
                      <a:pt x="72470" y="132131"/>
                      <a:pt x="79677" y="130369"/>
                      <a:pt x="85280" y="126830"/>
                    </a:cubicBezTo>
                    <a:cubicBezTo>
                      <a:pt x="90884" y="123292"/>
                      <a:pt x="93685" y="118988"/>
                      <a:pt x="93685" y="113919"/>
                    </a:cubicBezTo>
                    <a:cubicBezTo>
                      <a:pt x="93685" y="109919"/>
                      <a:pt x="92212" y="106539"/>
                      <a:pt x="89281" y="103810"/>
                    </a:cubicBezTo>
                    <a:cubicBezTo>
                      <a:pt x="86349" y="101080"/>
                      <a:pt x="82666" y="98769"/>
                      <a:pt x="78276" y="96906"/>
                    </a:cubicBezTo>
                    <a:cubicBezTo>
                      <a:pt x="73871" y="95043"/>
                      <a:pt x="67733" y="92776"/>
                      <a:pt x="59862" y="90104"/>
                    </a:cubicBezTo>
                    <a:cubicBezTo>
                      <a:pt x="48915" y="86494"/>
                      <a:pt x="39975" y="82999"/>
                      <a:pt x="33028" y="79590"/>
                    </a:cubicBezTo>
                    <a:cubicBezTo>
                      <a:pt x="26082" y="76182"/>
                      <a:pt x="20117" y="71416"/>
                      <a:pt x="15106" y="65278"/>
                    </a:cubicBezTo>
                    <a:cubicBezTo>
                      <a:pt x="10095" y="59140"/>
                      <a:pt x="7596" y="51327"/>
                      <a:pt x="7596" y="41853"/>
                    </a:cubicBezTo>
                    <a:cubicBezTo>
                      <a:pt x="7596" y="33448"/>
                      <a:pt x="9863" y="26068"/>
                      <a:pt x="14398" y="19728"/>
                    </a:cubicBezTo>
                    <a:cubicBezTo>
                      <a:pt x="18933" y="13388"/>
                      <a:pt x="25143" y="8521"/>
                      <a:pt x="33014" y="5113"/>
                    </a:cubicBezTo>
                    <a:cubicBezTo>
                      <a:pt x="40886" y="1704"/>
                      <a:pt x="49637" y="0"/>
                      <a:pt x="59241" y="0"/>
                    </a:cubicBezTo>
                    <a:cubicBezTo>
                      <a:pt x="72456" y="0"/>
                      <a:pt x="83836" y="3235"/>
                      <a:pt x="93382" y="9705"/>
                    </a:cubicBezTo>
                    <a:cubicBezTo>
                      <a:pt x="102929" y="16175"/>
                      <a:pt x="110106" y="25158"/>
                      <a:pt x="114901" y="36640"/>
                    </a:cubicBezTo>
                    <a:lnTo>
                      <a:pt x="96675" y="46446"/>
                    </a:lnTo>
                    <a:cubicBezTo>
                      <a:pt x="93209" y="38430"/>
                      <a:pt x="88126" y="32235"/>
                      <a:pt x="81453" y="27830"/>
                    </a:cubicBezTo>
                    <a:cubicBezTo>
                      <a:pt x="74781" y="23425"/>
                      <a:pt x="66967" y="21215"/>
                      <a:pt x="58028" y="21215"/>
                    </a:cubicBezTo>
                    <a:cubicBezTo>
                      <a:pt x="49623" y="21215"/>
                      <a:pt x="42705" y="23194"/>
                      <a:pt x="37303" y="27122"/>
                    </a:cubicBezTo>
                    <a:cubicBezTo>
                      <a:pt x="31902" y="31065"/>
                      <a:pt x="29187" y="35961"/>
                      <a:pt x="29187" y="41839"/>
                    </a:cubicBezTo>
                    <a:cubicBezTo>
                      <a:pt x="29187" y="46648"/>
                      <a:pt x="30819" y="50677"/>
                      <a:pt x="34098" y="53956"/>
                    </a:cubicBezTo>
                    <a:cubicBezTo>
                      <a:pt x="37361" y="57234"/>
                      <a:pt x="41477" y="59935"/>
                      <a:pt x="46416" y="62058"/>
                    </a:cubicBezTo>
                    <a:cubicBezTo>
                      <a:pt x="51356" y="64195"/>
                      <a:pt x="58100" y="66665"/>
                      <a:pt x="66635" y="69466"/>
                    </a:cubicBezTo>
                    <a:cubicBezTo>
                      <a:pt x="77178" y="72932"/>
                      <a:pt x="85684" y="76167"/>
                      <a:pt x="92169" y="79171"/>
                    </a:cubicBezTo>
                    <a:cubicBezTo>
                      <a:pt x="98639" y="82175"/>
                      <a:pt x="104185" y="86378"/>
                      <a:pt x="108792" y="91779"/>
                    </a:cubicBezTo>
                    <a:cubicBezTo>
                      <a:pt x="113399" y="97181"/>
                      <a:pt x="115695" y="104026"/>
                      <a:pt x="115695" y="112302"/>
                    </a:cubicBezTo>
                    <a:cubicBezTo>
                      <a:pt x="115695" y="120707"/>
                      <a:pt x="113197" y="128015"/>
                      <a:pt x="108185" y="134225"/>
                    </a:cubicBezTo>
                    <a:cubicBezTo>
                      <a:pt x="103174" y="140435"/>
                      <a:pt x="96545" y="145172"/>
                      <a:pt x="88269" y="148436"/>
                    </a:cubicBezTo>
                    <a:cubicBezTo>
                      <a:pt x="79994" y="151700"/>
                      <a:pt x="71112" y="153346"/>
                      <a:pt x="61638" y="153346"/>
                    </a:cubicBezTo>
                    <a:cubicBezTo>
                      <a:pt x="48973" y="153346"/>
                      <a:pt x="37174" y="150400"/>
                      <a:pt x="26226" y="14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21" name="Forma libre: forma 320">
                <a:extLst>
                  <a:ext uri="{FF2B5EF4-FFF2-40B4-BE49-F238E27FC236}">
                    <a16:creationId xmlns:a16="http://schemas.microsoft.com/office/drawing/2014/main" id="{E3E94B6A-07C0-9D2B-A791-A03C41E5CE92}"/>
                  </a:ext>
                </a:extLst>
              </p:cNvPr>
              <p:cNvSpPr/>
              <p:nvPr/>
            </p:nvSpPr>
            <p:spPr>
              <a:xfrm>
                <a:off x="2642343" y="-75148"/>
                <a:ext cx="99909" cy="113110"/>
              </a:xfrm>
              <a:custGeom>
                <a:avLst/>
                <a:gdLst>
                  <a:gd name="connsiteX0" fmla="*/ 27527 w 99909"/>
                  <a:gd name="connsiteY0" fmla="*/ 106612 h 113110"/>
                  <a:gd name="connsiteX1" fmla="*/ 7611 w 99909"/>
                  <a:gd name="connsiteY1" fmla="*/ 87288 h 113110"/>
                  <a:gd name="connsiteX2" fmla="*/ 0 w 99909"/>
                  <a:gd name="connsiteY2" fmla="*/ 56656 h 113110"/>
                  <a:gd name="connsiteX3" fmla="*/ 6600 w 99909"/>
                  <a:gd name="connsiteY3" fmla="*/ 27527 h 113110"/>
                  <a:gd name="connsiteX4" fmla="*/ 25114 w 99909"/>
                  <a:gd name="connsiteY4" fmla="*/ 7308 h 113110"/>
                  <a:gd name="connsiteX5" fmla="*/ 51847 w 99909"/>
                  <a:gd name="connsiteY5" fmla="*/ 0 h 113110"/>
                  <a:gd name="connsiteX6" fmla="*/ 77381 w 99909"/>
                  <a:gd name="connsiteY6" fmla="*/ 7004 h 113110"/>
                  <a:gd name="connsiteX7" fmla="*/ 94104 w 99909"/>
                  <a:gd name="connsiteY7" fmla="*/ 25721 h 113110"/>
                  <a:gd name="connsiteX8" fmla="*/ 99910 w 99909"/>
                  <a:gd name="connsiteY8" fmla="*/ 51255 h 113110"/>
                  <a:gd name="connsiteX9" fmla="*/ 99708 w 99909"/>
                  <a:gd name="connsiteY9" fmla="*/ 65466 h 113110"/>
                  <a:gd name="connsiteX10" fmla="*/ 21432 w 99909"/>
                  <a:gd name="connsiteY10" fmla="*/ 65466 h 113110"/>
                  <a:gd name="connsiteX11" fmla="*/ 32942 w 99909"/>
                  <a:gd name="connsiteY11" fmla="*/ 86782 h 113110"/>
                  <a:gd name="connsiteX12" fmla="*/ 54056 w 99909"/>
                  <a:gd name="connsiteY12" fmla="*/ 94292 h 113110"/>
                  <a:gd name="connsiteX13" fmla="*/ 71069 w 99909"/>
                  <a:gd name="connsiteY13" fmla="*/ 90393 h 113110"/>
                  <a:gd name="connsiteX14" fmla="*/ 86089 w 99909"/>
                  <a:gd name="connsiteY14" fmla="*/ 79085 h 113110"/>
                  <a:gd name="connsiteX15" fmla="*/ 98105 w 99909"/>
                  <a:gd name="connsiteY15" fmla="*/ 91693 h 113110"/>
                  <a:gd name="connsiteX16" fmla="*/ 78290 w 99909"/>
                  <a:gd name="connsiteY16" fmla="*/ 107608 h 113110"/>
                  <a:gd name="connsiteX17" fmla="*/ 53869 w 99909"/>
                  <a:gd name="connsiteY17" fmla="*/ 113110 h 113110"/>
                  <a:gd name="connsiteX18" fmla="*/ 27527 w 99909"/>
                  <a:gd name="connsiteY18" fmla="*/ 106612 h 113110"/>
                  <a:gd name="connsiteX19" fmla="*/ 78882 w 99909"/>
                  <a:gd name="connsiteY19" fmla="*/ 48655 h 113110"/>
                  <a:gd name="connsiteX20" fmla="*/ 74680 w 99909"/>
                  <a:gd name="connsiteY20" fmla="*/ 32740 h 113110"/>
                  <a:gd name="connsiteX21" fmla="*/ 64267 w 99909"/>
                  <a:gd name="connsiteY21" fmla="*/ 22429 h 113110"/>
                  <a:gd name="connsiteX22" fmla="*/ 50648 w 99909"/>
                  <a:gd name="connsiteY22" fmla="*/ 18818 h 113110"/>
                  <a:gd name="connsiteX23" fmla="*/ 31729 w 99909"/>
                  <a:gd name="connsiteY23" fmla="*/ 26530 h 113110"/>
                  <a:gd name="connsiteX24" fmla="*/ 21418 w 99909"/>
                  <a:gd name="connsiteY24" fmla="*/ 48655 h 113110"/>
                  <a:gd name="connsiteX25" fmla="*/ 78882 w 99909"/>
                  <a:gd name="connsiteY25" fmla="*/ 48655 h 1131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99909" h="113110">
                    <a:moveTo>
                      <a:pt x="27527" y="106612"/>
                    </a:moveTo>
                    <a:cubicBezTo>
                      <a:pt x="19323" y="102279"/>
                      <a:pt x="12680" y="95838"/>
                      <a:pt x="7611" y="87288"/>
                    </a:cubicBezTo>
                    <a:cubicBezTo>
                      <a:pt x="2541" y="78753"/>
                      <a:pt x="0" y="68542"/>
                      <a:pt x="0" y="56656"/>
                    </a:cubicBezTo>
                    <a:cubicBezTo>
                      <a:pt x="0" y="45839"/>
                      <a:pt x="2195" y="36134"/>
                      <a:pt x="6600" y="27527"/>
                    </a:cubicBezTo>
                    <a:cubicBezTo>
                      <a:pt x="11004" y="18919"/>
                      <a:pt x="17171" y="12175"/>
                      <a:pt x="25114" y="7308"/>
                    </a:cubicBezTo>
                    <a:cubicBezTo>
                      <a:pt x="33057" y="2441"/>
                      <a:pt x="41969" y="0"/>
                      <a:pt x="51847" y="0"/>
                    </a:cubicBezTo>
                    <a:cubicBezTo>
                      <a:pt x="61595" y="0"/>
                      <a:pt x="70102" y="2340"/>
                      <a:pt x="77381" y="7004"/>
                    </a:cubicBezTo>
                    <a:cubicBezTo>
                      <a:pt x="84659" y="11684"/>
                      <a:pt x="90219" y="17923"/>
                      <a:pt x="94104" y="25721"/>
                    </a:cubicBezTo>
                    <a:cubicBezTo>
                      <a:pt x="97975" y="33534"/>
                      <a:pt x="99910" y="42041"/>
                      <a:pt x="99910" y="51255"/>
                    </a:cubicBezTo>
                    <a:lnTo>
                      <a:pt x="99708" y="65466"/>
                    </a:lnTo>
                    <a:lnTo>
                      <a:pt x="21432" y="65466"/>
                    </a:lnTo>
                    <a:cubicBezTo>
                      <a:pt x="23035" y="74680"/>
                      <a:pt x="26862" y="81785"/>
                      <a:pt x="32942" y="86782"/>
                    </a:cubicBezTo>
                    <a:cubicBezTo>
                      <a:pt x="39008" y="91794"/>
                      <a:pt x="46055" y="94292"/>
                      <a:pt x="54056" y="94292"/>
                    </a:cubicBezTo>
                    <a:cubicBezTo>
                      <a:pt x="59790" y="94292"/>
                      <a:pt x="65466" y="92993"/>
                      <a:pt x="71069" y="90393"/>
                    </a:cubicBezTo>
                    <a:cubicBezTo>
                      <a:pt x="76673" y="87793"/>
                      <a:pt x="81684" y="84024"/>
                      <a:pt x="86089" y="79085"/>
                    </a:cubicBezTo>
                    <a:lnTo>
                      <a:pt x="98105" y="91693"/>
                    </a:lnTo>
                    <a:cubicBezTo>
                      <a:pt x="92761" y="98639"/>
                      <a:pt x="86161" y="103940"/>
                      <a:pt x="78290" y="107608"/>
                    </a:cubicBezTo>
                    <a:cubicBezTo>
                      <a:pt x="70419" y="111276"/>
                      <a:pt x="62274" y="113110"/>
                      <a:pt x="53869" y="113110"/>
                    </a:cubicBezTo>
                    <a:cubicBezTo>
                      <a:pt x="44510" y="113125"/>
                      <a:pt x="35729" y="110944"/>
                      <a:pt x="27527" y="106612"/>
                    </a:cubicBezTo>
                    <a:close/>
                    <a:moveTo>
                      <a:pt x="78882" y="48655"/>
                    </a:moveTo>
                    <a:cubicBezTo>
                      <a:pt x="78752" y="42518"/>
                      <a:pt x="77352" y="37217"/>
                      <a:pt x="74680" y="32740"/>
                    </a:cubicBezTo>
                    <a:cubicBezTo>
                      <a:pt x="72008" y="28263"/>
                      <a:pt x="68542" y="24826"/>
                      <a:pt x="64267" y="22429"/>
                    </a:cubicBezTo>
                    <a:cubicBezTo>
                      <a:pt x="59992" y="20031"/>
                      <a:pt x="55457" y="18818"/>
                      <a:pt x="50648" y="18818"/>
                    </a:cubicBezTo>
                    <a:cubicBezTo>
                      <a:pt x="43572" y="18818"/>
                      <a:pt x="37260" y="21389"/>
                      <a:pt x="31729" y="26530"/>
                    </a:cubicBezTo>
                    <a:cubicBezTo>
                      <a:pt x="26183" y="31672"/>
                      <a:pt x="22746" y="39037"/>
                      <a:pt x="21418" y="48655"/>
                    </a:cubicBezTo>
                    <a:lnTo>
                      <a:pt x="78882" y="48655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22" name="Forma libre: forma 321">
                <a:extLst>
                  <a:ext uri="{FF2B5EF4-FFF2-40B4-BE49-F238E27FC236}">
                    <a16:creationId xmlns:a16="http://schemas.microsoft.com/office/drawing/2014/main" id="{C3754C3E-7CF1-AA41-C137-169191BC7523}"/>
                  </a:ext>
                </a:extLst>
              </p:cNvPr>
              <p:cNvSpPr/>
              <p:nvPr/>
            </p:nvSpPr>
            <p:spPr>
              <a:xfrm>
                <a:off x="2758660" y="-72331"/>
                <a:ext cx="56251" cy="107304"/>
              </a:xfrm>
              <a:custGeom>
                <a:avLst/>
                <a:gdLst>
                  <a:gd name="connsiteX0" fmla="*/ 0 w 56251"/>
                  <a:gd name="connsiteY0" fmla="*/ 188 h 107304"/>
                  <a:gd name="connsiteX1" fmla="*/ 19424 w 56251"/>
                  <a:gd name="connsiteY1" fmla="*/ 188 h 107304"/>
                  <a:gd name="connsiteX2" fmla="*/ 19424 w 56251"/>
                  <a:gd name="connsiteY2" fmla="*/ 19814 h 107304"/>
                  <a:gd name="connsiteX3" fmla="*/ 20825 w 56251"/>
                  <a:gd name="connsiteY3" fmla="*/ 19814 h 107304"/>
                  <a:gd name="connsiteX4" fmla="*/ 49449 w 56251"/>
                  <a:gd name="connsiteY4" fmla="*/ 0 h 107304"/>
                  <a:gd name="connsiteX5" fmla="*/ 56251 w 56251"/>
                  <a:gd name="connsiteY5" fmla="*/ 0 h 107304"/>
                  <a:gd name="connsiteX6" fmla="*/ 56251 w 56251"/>
                  <a:gd name="connsiteY6" fmla="*/ 23829 h 107304"/>
                  <a:gd name="connsiteX7" fmla="*/ 42041 w 56251"/>
                  <a:gd name="connsiteY7" fmla="*/ 23829 h 107304"/>
                  <a:gd name="connsiteX8" fmla="*/ 26530 w 56251"/>
                  <a:gd name="connsiteY8" fmla="*/ 29130 h 107304"/>
                  <a:gd name="connsiteX9" fmla="*/ 21822 w 56251"/>
                  <a:gd name="connsiteY9" fmla="*/ 45247 h 107304"/>
                  <a:gd name="connsiteX10" fmla="*/ 21822 w 56251"/>
                  <a:gd name="connsiteY10" fmla="*/ 107305 h 107304"/>
                  <a:gd name="connsiteX11" fmla="*/ 0 w 56251"/>
                  <a:gd name="connsiteY11" fmla="*/ 107305 h 107304"/>
                  <a:gd name="connsiteX12" fmla="*/ 0 w 56251"/>
                  <a:gd name="connsiteY12" fmla="*/ 188 h 107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56251" h="107304">
                    <a:moveTo>
                      <a:pt x="0" y="188"/>
                    </a:moveTo>
                    <a:lnTo>
                      <a:pt x="19424" y="188"/>
                    </a:lnTo>
                    <a:lnTo>
                      <a:pt x="19424" y="19814"/>
                    </a:lnTo>
                    <a:lnTo>
                      <a:pt x="20825" y="19814"/>
                    </a:lnTo>
                    <a:cubicBezTo>
                      <a:pt x="24566" y="6600"/>
                      <a:pt x="34112" y="0"/>
                      <a:pt x="49449" y="0"/>
                    </a:cubicBezTo>
                    <a:lnTo>
                      <a:pt x="56251" y="0"/>
                    </a:lnTo>
                    <a:lnTo>
                      <a:pt x="56251" y="23829"/>
                    </a:lnTo>
                    <a:lnTo>
                      <a:pt x="42041" y="23829"/>
                    </a:lnTo>
                    <a:cubicBezTo>
                      <a:pt x="34834" y="23829"/>
                      <a:pt x="29664" y="25606"/>
                      <a:pt x="26530" y="29130"/>
                    </a:cubicBezTo>
                    <a:cubicBezTo>
                      <a:pt x="23396" y="32668"/>
                      <a:pt x="21822" y="38040"/>
                      <a:pt x="21822" y="45247"/>
                    </a:cubicBezTo>
                    <a:lnTo>
                      <a:pt x="21822" y="107305"/>
                    </a:lnTo>
                    <a:lnTo>
                      <a:pt x="0" y="107305"/>
                    </a:lnTo>
                    <a:lnTo>
                      <a:pt x="0" y="188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23" name="Forma libre: forma 322">
                <a:extLst>
                  <a:ext uri="{FF2B5EF4-FFF2-40B4-BE49-F238E27FC236}">
                    <a16:creationId xmlns:a16="http://schemas.microsoft.com/office/drawing/2014/main" id="{694C3880-7C94-E717-BA78-9EF60760F930}"/>
                  </a:ext>
                </a:extLst>
              </p:cNvPr>
              <p:cNvSpPr/>
              <p:nvPr/>
            </p:nvSpPr>
            <p:spPr>
              <a:xfrm>
                <a:off x="2818927" y="-72144"/>
                <a:ext cx="100704" cy="107116"/>
              </a:xfrm>
              <a:custGeom>
                <a:avLst/>
                <a:gdLst>
                  <a:gd name="connsiteX0" fmla="*/ 0 w 100704"/>
                  <a:gd name="connsiteY0" fmla="*/ 0 h 107116"/>
                  <a:gd name="connsiteX1" fmla="*/ 21619 w 100704"/>
                  <a:gd name="connsiteY1" fmla="*/ 0 h 107116"/>
                  <a:gd name="connsiteX2" fmla="*/ 50244 w 100704"/>
                  <a:gd name="connsiteY2" fmla="*/ 88689 h 107116"/>
                  <a:gd name="connsiteX3" fmla="*/ 51847 w 100704"/>
                  <a:gd name="connsiteY3" fmla="*/ 88689 h 107116"/>
                  <a:gd name="connsiteX4" fmla="*/ 79879 w 100704"/>
                  <a:gd name="connsiteY4" fmla="*/ 0 h 107116"/>
                  <a:gd name="connsiteX5" fmla="*/ 100705 w 100704"/>
                  <a:gd name="connsiteY5" fmla="*/ 0 h 107116"/>
                  <a:gd name="connsiteX6" fmla="*/ 65264 w 100704"/>
                  <a:gd name="connsiteY6" fmla="*/ 107117 h 107116"/>
                  <a:gd name="connsiteX7" fmla="*/ 35239 w 100704"/>
                  <a:gd name="connsiteY7" fmla="*/ 107117 h 107116"/>
                  <a:gd name="connsiteX8" fmla="*/ 0 w 100704"/>
                  <a:gd name="connsiteY8" fmla="*/ 0 h 1071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00704" h="107116">
                    <a:moveTo>
                      <a:pt x="0" y="0"/>
                    </a:moveTo>
                    <a:lnTo>
                      <a:pt x="21619" y="0"/>
                    </a:lnTo>
                    <a:lnTo>
                      <a:pt x="50244" y="88689"/>
                    </a:lnTo>
                    <a:lnTo>
                      <a:pt x="51847" y="88689"/>
                    </a:lnTo>
                    <a:lnTo>
                      <a:pt x="79879" y="0"/>
                    </a:lnTo>
                    <a:lnTo>
                      <a:pt x="100705" y="0"/>
                    </a:lnTo>
                    <a:lnTo>
                      <a:pt x="65264" y="107117"/>
                    </a:lnTo>
                    <a:lnTo>
                      <a:pt x="35239" y="10711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24" name="Forma libre: forma 323">
                <a:extLst>
                  <a:ext uri="{FF2B5EF4-FFF2-40B4-BE49-F238E27FC236}">
                    <a16:creationId xmlns:a16="http://schemas.microsoft.com/office/drawing/2014/main" id="{47A0F878-3697-D33C-F917-D578A7B8D434}"/>
                  </a:ext>
                </a:extLst>
              </p:cNvPr>
              <p:cNvSpPr/>
              <p:nvPr/>
            </p:nvSpPr>
            <p:spPr>
              <a:xfrm>
                <a:off x="2926058" y="-115975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3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6 w 28826"/>
                  <a:gd name="connsiteY7" fmla="*/ 27613 h 150948"/>
                  <a:gd name="connsiteX8" fmla="*/ 4304 w 28826"/>
                  <a:gd name="connsiteY8" fmla="*/ 23613 h 150948"/>
                  <a:gd name="connsiteX9" fmla="*/ 3596 w 28826"/>
                  <a:gd name="connsiteY9" fmla="*/ 43630 h 150948"/>
                  <a:gd name="connsiteX10" fmla="*/ 25216 w 28826"/>
                  <a:gd name="connsiteY10" fmla="*/ 43630 h 150948"/>
                  <a:gd name="connsiteX11" fmla="*/ 25216 w 28826"/>
                  <a:gd name="connsiteY11" fmla="*/ 150949 h 150948"/>
                  <a:gd name="connsiteX12" fmla="*/ 3596 w 28826"/>
                  <a:gd name="connsiteY12" fmla="*/ 150949 h 150948"/>
                  <a:gd name="connsiteX13" fmla="*/ 3596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1" y="6672"/>
                      <a:pt x="4203" y="4000"/>
                    </a:cubicBezTo>
                    <a:cubicBezTo>
                      <a:pt x="7005" y="1329"/>
                      <a:pt x="10413" y="0"/>
                      <a:pt x="14413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7" y="6672"/>
                      <a:pt x="28826" y="9879"/>
                      <a:pt x="28826" y="13604"/>
                    </a:cubicBezTo>
                    <a:cubicBezTo>
                      <a:pt x="28826" y="17605"/>
                      <a:pt x="27455" y="20941"/>
                      <a:pt x="24725" y="23613"/>
                    </a:cubicBezTo>
                    <a:cubicBezTo>
                      <a:pt x="21981" y="26285"/>
                      <a:pt x="18616" y="27613"/>
                      <a:pt x="14616" y="27613"/>
                    </a:cubicBezTo>
                    <a:cubicBezTo>
                      <a:pt x="10601" y="27613"/>
                      <a:pt x="7163" y="26285"/>
                      <a:pt x="4304" y="23613"/>
                    </a:cubicBezTo>
                    <a:close/>
                    <a:moveTo>
                      <a:pt x="3596" y="43630"/>
                    </a:moveTo>
                    <a:lnTo>
                      <a:pt x="25216" y="43630"/>
                    </a:lnTo>
                    <a:lnTo>
                      <a:pt x="25216" y="150949"/>
                    </a:lnTo>
                    <a:lnTo>
                      <a:pt x="3596" y="150949"/>
                    </a:lnTo>
                    <a:lnTo>
                      <a:pt x="3596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25" name="Forma libre: forma 324">
                <a:extLst>
                  <a:ext uri="{FF2B5EF4-FFF2-40B4-BE49-F238E27FC236}">
                    <a16:creationId xmlns:a16="http://schemas.microsoft.com/office/drawing/2014/main" id="{044D12BD-9674-E1CB-52A2-AAF0D5B31ADB}"/>
                  </a:ext>
                </a:extLst>
              </p:cNvPr>
              <p:cNvSpPr/>
              <p:nvPr/>
            </p:nvSpPr>
            <p:spPr>
              <a:xfrm>
                <a:off x="2966655" y="-75133"/>
                <a:ext cx="98696" cy="112951"/>
              </a:xfrm>
              <a:custGeom>
                <a:avLst/>
                <a:gdLst>
                  <a:gd name="connsiteX0" fmla="*/ 25417 w 98696"/>
                  <a:gd name="connsiteY0" fmla="*/ 105803 h 112951"/>
                  <a:gd name="connsiteX1" fmla="*/ 6802 w 98696"/>
                  <a:gd name="connsiteY1" fmla="*/ 85988 h 112951"/>
                  <a:gd name="connsiteX2" fmla="*/ 0 w 98696"/>
                  <a:gd name="connsiteY2" fmla="*/ 57061 h 112951"/>
                  <a:gd name="connsiteX3" fmla="*/ 6903 w 98696"/>
                  <a:gd name="connsiteY3" fmla="*/ 27830 h 112951"/>
                  <a:gd name="connsiteX4" fmla="*/ 25620 w 98696"/>
                  <a:gd name="connsiteY4" fmla="*/ 7409 h 112951"/>
                  <a:gd name="connsiteX5" fmla="*/ 51645 w 98696"/>
                  <a:gd name="connsiteY5" fmla="*/ 0 h 112951"/>
                  <a:gd name="connsiteX6" fmla="*/ 79374 w 98696"/>
                  <a:gd name="connsiteY6" fmla="*/ 9012 h 112951"/>
                  <a:gd name="connsiteX7" fmla="*/ 95693 w 98696"/>
                  <a:gd name="connsiteY7" fmla="*/ 33636 h 112951"/>
                  <a:gd name="connsiteX8" fmla="*/ 77872 w 98696"/>
                  <a:gd name="connsiteY8" fmla="*/ 41247 h 112951"/>
                  <a:gd name="connsiteX9" fmla="*/ 67156 w 98696"/>
                  <a:gd name="connsiteY9" fmla="*/ 24335 h 112951"/>
                  <a:gd name="connsiteX10" fmla="*/ 51240 w 98696"/>
                  <a:gd name="connsiteY10" fmla="*/ 18833 h 112951"/>
                  <a:gd name="connsiteX11" fmla="*/ 36423 w 98696"/>
                  <a:gd name="connsiteY11" fmla="*/ 23237 h 112951"/>
                  <a:gd name="connsiteX12" fmla="*/ 25114 w 98696"/>
                  <a:gd name="connsiteY12" fmla="*/ 36351 h 112951"/>
                  <a:gd name="connsiteX13" fmla="*/ 20811 w 98696"/>
                  <a:gd name="connsiteY13" fmla="*/ 57075 h 112951"/>
                  <a:gd name="connsiteX14" fmla="*/ 24913 w 98696"/>
                  <a:gd name="connsiteY14" fmla="*/ 76095 h 112951"/>
                  <a:gd name="connsiteX15" fmla="*/ 36423 w 98696"/>
                  <a:gd name="connsiteY15" fmla="*/ 89310 h 112951"/>
                  <a:gd name="connsiteX16" fmla="*/ 53247 w 98696"/>
                  <a:gd name="connsiteY16" fmla="*/ 94119 h 112951"/>
                  <a:gd name="connsiteX17" fmla="*/ 70766 w 98696"/>
                  <a:gd name="connsiteY17" fmla="*/ 88920 h 112951"/>
                  <a:gd name="connsiteX18" fmla="*/ 83677 w 98696"/>
                  <a:gd name="connsiteY18" fmla="*/ 74911 h 112951"/>
                  <a:gd name="connsiteX19" fmla="*/ 98697 w 98696"/>
                  <a:gd name="connsiteY19" fmla="*/ 85526 h 112951"/>
                  <a:gd name="connsiteX20" fmla="*/ 51645 w 98696"/>
                  <a:gd name="connsiteY20" fmla="*/ 112951 h 112951"/>
                  <a:gd name="connsiteX21" fmla="*/ 25417 w 98696"/>
                  <a:gd name="connsiteY21" fmla="*/ 105803 h 112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98696" h="112951">
                    <a:moveTo>
                      <a:pt x="25417" y="105803"/>
                    </a:moveTo>
                    <a:cubicBezTo>
                      <a:pt x="17532" y="101066"/>
                      <a:pt x="11336" y="94466"/>
                      <a:pt x="6802" y="85988"/>
                    </a:cubicBezTo>
                    <a:cubicBezTo>
                      <a:pt x="2267" y="77511"/>
                      <a:pt x="0" y="67863"/>
                      <a:pt x="0" y="57061"/>
                    </a:cubicBezTo>
                    <a:cubicBezTo>
                      <a:pt x="0" y="46244"/>
                      <a:pt x="2296" y="36510"/>
                      <a:pt x="6903" y="27830"/>
                    </a:cubicBezTo>
                    <a:cubicBezTo>
                      <a:pt x="11510" y="19150"/>
                      <a:pt x="17749" y="12348"/>
                      <a:pt x="25620" y="7409"/>
                    </a:cubicBezTo>
                    <a:cubicBezTo>
                      <a:pt x="33491" y="2470"/>
                      <a:pt x="42170" y="0"/>
                      <a:pt x="51645" y="0"/>
                    </a:cubicBezTo>
                    <a:cubicBezTo>
                      <a:pt x="62592" y="0"/>
                      <a:pt x="71835" y="3004"/>
                      <a:pt x="79374" y="9012"/>
                    </a:cubicBezTo>
                    <a:cubicBezTo>
                      <a:pt x="86912" y="15020"/>
                      <a:pt x="92357" y="23223"/>
                      <a:pt x="95693" y="33636"/>
                    </a:cubicBezTo>
                    <a:lnTo>
                      <a:pt x="77872" y="41247"/>
                    </a:lnTo>
                    <a:cubicBezTo>
                      <a:pt x="74796" y="33636"/>
                      <a:pt x="71228" y="28003"/>
                      <a:pt x="67156" y="24335"/>
                    </a:cubicBezTo>
                    <a:cubicBezTo>
                      <a:pt x="63083" y="20667"/>
                      <a:pt x="57782" y="18833"/>
                      <a:pt x="51240" y="18833"/>
                    </a:cubicBezTo>
                    <a:cubicBezTo>
                      <a:pt x="46041" y="18833"/>
                      <a:pt x="41087" y="20306"/>
                      <a:pt x="36423" y="23237"/>
                    </a:cubicBezTo>
                    <a:cubicBezTo>
                      <a:pt x="31744" y="26169"/>
                      <a:pt x="27974" y="30545"/>
                      <a:pt x="25114" y="36351"/>
                    </a:cubicBezTo>
                    <a:cubicBezTo>
                      <a:pt x="22241" y="42157"/>
                      <a:pt x="20811" y="49060"/>
                      <a:pt x="20811" y="57075"/>
                    </a:cubicBezTo>
                    <a:cubicBezTo>
                      <a:pt x="20811" y="64152"/>
                      <a:pt x="22183" y="70492"/>
                      <a:pt x="24913" y="76095"/>
                    </a:cubicBezTo>
                    <a:cubicBezTo>
                      <a:pt x="27642" y="81699"/>
                      <a:pt x="31483" y="86104"/>
                      <a:pt x="36423" y="89310"/>
                    </a:cubicBezTo>
                    <a:cubicBezTo>
                      <a:pt x="41362" y="92516"/>
                      <a:pt x="46966" y="94119"/>
                      <a:pt x="53247" y="94119"/>
                    </a:cubicBezTo>
                    <a:cubicBezTo>
                      <a:pt x="59790" y="94119"/>
                      <a:pt x="65625" y="92386"/>
                      <a:pt x="70766" y="88920"/>
                    </a:cubicBezTo>
                    <a:cubicBezTo>
                      <a:pt x="75907" y="85454"/>
                      <a:pt x="80211" y="80775"/>
                      <a:pt x="83677" y="74911"/>
                    </a:cubicBezTo>
                    <a:lnTo>
                      <a:pt x="98697" y="85526"/>
                    </a:lnTo>
                    <a:cubicBezTo>
                      <a:pt x="88154" y="103810"/>
                      <a:pt x="72470" y="112951"/>
                      <a:pt x="51645" y="112951"/>
                    </a:cubicBezTo>
                    <a:cubicBezTo>
                      <a:pt x="42041" y="112908"/>
                      <a:pt x="33289" y="110540"/>
                      <a:pt x="25417" y="10580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26" name="Forma libre: forma 325">
                <a:extLst>
                  <a:ext uri="{FF2B5EF4-FFF2-40B4-BE49-F238E27FC236}">
                    <a16:creationId xmlns:a16="http://schemas.microsoft.com/office/drawing/2014/main" id="{65D8193B-E00C-ACDE-5B79-04C5A178864A}"/>
                  </a:ext>
                </a:extLst>
              </p:cNvPr>
              <p:cNvSpPr/>
              <p:nvPr/>
            </p:nvSpPr>
            <p:spPr>
              <a:xfrm>
                <a:off x="3074276" y="-115975"/>
                <a:ext cx="28826" cy="150948"/>
              </a:xfrm>
              <a:custGeom>
                <a:avLst/>
                <a:gdLst>
                  <a:gd name="connsiteX0" fmla="*/ 4304 w 28826"/>
                  <a:gd name="connsiteY0" fmla="*/ 23613 h 150948"/>
                  <a:gd name="connsiteX1" fmla="*/ 0 w 28826"/>
                  <a:gd name="connsiteY1" fmla="*/ 13604 h 150948"/>
                  <a:gd name="connsiteX2" fmla="*/ 4203 w 28826"/>
                  <a:gd name="connsiteY2" fmla="*/ 4000 h 150948"/>
                  <a:gd name="connsiteX3" fmla="*/ 14414 w 28826"/>
                  <a:gd name="connsiteY3" fmla="*/ 0 h 150948"/>
                  <a:gd name="connsiteX4" fmla="*/ 24523 w 28826"/>
                  <a:gd name="connsiteY4" fmla="*/ 4000 h 150948"/>
                  <a:gd name="connsiteX5" fmla="*/ 28826 w 28826"/>
                  <a:gd name="connsiteY5" fmla="*/ 13604 h 150948"/>
                  <a:gd name="connsiteX6" fmla="*/ 24725 w 28826"/>
                  <a:gd name="connsiteY6" fmla="*/ 23613 h 150948"/>
                  <a:gd name="connsiteX7" fmla="*/ 14616 w 28826"/>
                  <a:gd name="connsiteY7" fmla="*/ 27613 h 150948"/>
                  <a:gd name="connsiteX8" fmla="*/ 4304 w 28826"/>
                  <a:gd name="connsiteY8" fmla="*/ 23613 h 150948"/>
                  <a:gd name="connsiteX9" fmla="*/ 3611 w 28826"/>
                  <a:gd name="connsiteY9" fmla="*/ 43630 h 150948"/>
                  <a:gd name="connsiteX10" fmla="*/ 25231 w 28826"/>
                  <a:gd name="connsiteY10" fmla="*/ 43630 h 150948"/>
                  <a:gd name="connsiteX11" fmla="*/ 25231 w 28826"/>
                  <a:gd name="connsiteY11" fmla="*/ 150949 h 150948"/>
                  <a:gd name="connsiteX12" fmla="*/ 3611 w 28826"/>
                  <a:gd name="connsiteY12" fmla="*/ 150949 h 150948"/>
                  <a:gd name="connsiteX13" fmla="*/ 3611 w 28826"/>
                  <a:gd name="connsiteY13" fmla="*/ 43630 h 150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8826" h="150948">
                    <a:moveTo>
                      <a:pt x="4304" y="23613"/>
                    </a:moveTo>
                    <a:cubicBezTo>
                      <a:pt x="1430" y="20941"/>
                      <a:pt x="0" y="17605"/>
                      <a:pt x="0" y="13604"/>
                    </a:cubicBezTo>
                    <a:cubicBezTo>
                      <a:pt x="0" y="9864"/>
                      <a:pt x="1402" y="6672"/>
                      <a:pt x="4203" y="4000"/>
                    </a:cubicBezTo>
                    <a:cubicBezTo>
                      <a:pt x="7005" y="1329"/>
                      <a:pt x="10413" y="0"/>
                      <a:pt x="14414" y="0"/>
                    </a:cubicBezTo>
                    <a:cubicBezTo>
                      <a:pt x="18284" y="0"/>
                      <a:pt x="21649" y="1329"/>
                      <a:pt x="24523" y="4000"/>
                    </a:cubicBezTo>
                    <a:cubicBezTo>
                      <a:pt x="27398" y="6672"/>
                      <a:pt x="28826" y="9879"/>
                      <a:pt x="28826" y="13604"/>
                    </a:cubicBezTo>
                    <a:cubicBezTo>
                      <a:pt x="28826" y="17605"/>
                      <a:pt x="27455" y="20941"/>
                      <a:pt x="24725" y="23613"/>
                    </a:cubicBezTo>
                    <a:cubicBezTo>
                      <a:pt x="21982" y="26285"/>
                      <a:pt x="18617" y="27613"/>
                      <a:pt x="14616" y="27613"/>
                    </a:cubicBezTo>
                    <a:cubicBezTo>
                      <a:pt x="10616" y="27613"/>
                      <a:pt x="7179" y="26285"/>
                      <a:pt x="4304" y="23613"/>
                    </a:cubicBezTo>
                    <a:close/>
                    <a:moveTo>
                      <a:pt x="3611" y="43630"/>
                    </a:moveTo>
                    <a:lnTo>
                      <a:pt x="25231" y="43630"/>
                    </a:lnTo>
                    <a:lnTo>
                      <a:pt x="25231" y="150949"/>
                    </a:lnTo>
                    <a:lnTo>
                      <a:pt x="3611" y="150949"/>
                    </a:lnTo>
                    <a:lnTo>
                      <a:pt x="3611" y="43630"/>
                    </a:ln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30" name="Forma libre: forma 329">
                <a:extLst>
                  <a:ext uri="{FF2B5EF4-FFF2-40B4-BE49-F238E27FC236}">
                    <a16:creationId xmlns:a16="http://schemas.microsoft.com/office/drawing/2014/main" id="{4F75BE5D-31C0-A844-DE05-963F5E51DB51}"/>
                  </a:ext>
                </a:extLst>
              </p:cNvPr>
              <p:cNvSpPr/>
              <p:nvPr/>
            </p:nvSpPr>
            <p:spPr>
              <a:xfrm>
                <a:off x="3114888" y="-75133"/>
                <a:ext cx="103332" cy="112908"/>
              </a:xfrm>
              <a:custGeom>
                <a:avLst/>
                <a:gdLst>
                  <a:gd name="connsiteX0" fmla="*/ 24725 w 103332"/>
                  <a:gd name="connsiteY0" fmla="*/ 105702 h 112908"/>
                  <a:gd name="connsiteX1" fmla="*/ 6499 w 103332"/>
                  <a:gd name="connsiteY1" fmla="*/ 85584 h 112908"/>
                  <a:gd name="connsiteX2" fmla="*/ 0 w 103332"/>
                  <a:gd name="connsiteY2" fmla="*/ 56454 h 112908"/>
                  <a:gd name="connsiteX3" fmla="*/ 6615 w 103332"/>
                  <a:gd name="connsiteY3" fmla="*/ 27223 h 112908"/>
                  <a:gd name="connsiteX4" fmla="*/ 25130 w 103332"/>
                  <a:gd name="connsiteY4" fmla="*/ 7207 h 112908"/>
                  <a:gd name="connsiteX5" fmla="*/ 52266 w 103332"/>
                  <a:gd name="connsiteY5" fmla="*/ 0 h 112908"/>
                  <a:gd name="connsiteX6" fmla="*/ 78897 w 103332"/>
                  <a:gd name="connsiteY6" fmla="*/ 7308 h 112908"/>
                  <a:gd name="connsiteX7" fmla="*/ 96921 w 103332"/>
                  <a:gd name="connsiteY7" fmla="*/ 27425 h 112908"/>
                  <a:gd name="connsiteX8" fmla="*/ 103333 w 103332"/>
                  <a:gd name="connsiteY8" fmla="*/ 56252 h 112908"/>
                  <a:gd name="connsiteX9" fmla="*/ 96734 w 103332"/>
                  <a:gd name="connsiteY9" fmla="*/ 84977 h 112908"/>
                  <a:gd name="connsiteX10" fmla="*/ 78320 w 103332"/>
                  <a:gd name="connsiteY10" fmla="*/ 105398 h 112908"/>
                  <a:gd name="connsiteX11" fmla="*/ 51487 w 103332"/>
                  <a:gd name="connsiteY11" fmla="*/ 112908 h 112908"/>
                  <a:gd name="connsiteX12" fmla="*/ 24725 w 103332"/>
                  <a:gd name="connsiteY12" fmla="*/ 105702 h 112908"/>
                  <a:gd name="connsiteX13" fmla="*/ 29029 w 103332"/>
                  <a:gd name="connsiteY13" fmla="*/ 83374 h 112908"/>
                  <a:gd name="connsiteX14" fmla="*/ 51660 w 103332"/>
                  <a:gd name="connsiteY14" fmla="*/ 94090 h 112908"/>
                  <a:gd name="connsiteX15" fmla="*/ 74189 w 103332"/>
                  <a:gd name="connsiteY15" fmla="*/ 83374 h 112908"/>
                  <a:gd name="connsiteX16" fmla="*/ 82493 w 103332"/>
                  <a:gd name="connsiteY16" fmla="*/ 56440 h 112908"/>
                  <a:gd name="connsiteX17" fmla="*/ 74492 w 103332"/>
                  <a:gd name="connsiteY17" fmla="*/ 29505 h 112908"/>
                  <a:gd name="connsiteX18" fmla="*/ 52063 w 103332"/>
                  <a:gd name="connsiteY18" fmla="*/ 18789 h 112908"/>
                  <a:gd name="connsiteX19" fmla="*/ 29144 w 103332"/>
                  <a:gd name="connsiteY19" fmla="*/ 29505 h 112908"/>
                  <a:gd name="connsiteX20" fmla="*/ 20839 w 103332"/>
                  <a:gd name="connsiteY20" fmla="*/ 56440 h 112908"/>
                  <a:gd name="connsiteX21" fmla="*/ 29029 w 103332"/>
                  <a:gd name="connsiteY21" fmla="*/ 83374 h 1129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3332" h="112908">
                    <a:moveTo>
                      <a:pt x="24725" y="105702"/>
                    </a:moveTo>
                    <a:cubicBezTo>
                      <a:pt x="16912" y="100892"/>
                      <a:pt x="10846" y="94191"/>
                      <a:pt x="6499" y="85584"/>
                    </a:cubicBezTo>
                    <a:cubicBezTo>
                      <a:pt x="2166" y="76976"/>
                      <a:pt x="0" y="67271"/>
                      <a:pt x="0" y="56454"/>
                    </a:cubicBezTo>
                    <a:cubicBezTo>
                      <a:pt x="0" y="45507"/>
                      <a:pt x="2196" y="35773"/>
                      <a:pt x="6615" y="27223"/>
                    </a:cubicBezTo>
                    <a:cubicBezTo>
                      <a:pt x="11019" y="18688"/>
                      <a:pt x="17187" y="12001"/>
                      <a:pt x="25130" y="7207"/>
                    </a:cubicBezTo>
                    <a:cubicBezTo>
                      <a:pt x="33073" y="2397"/>
                      <a:pt x="42113" y="0"/>
                      <a:pt x="52266" y="0"/>
                    </a:cubicBezTo>
                    <a:cubicBezTo>
                      <a:pt x="62274" y="0"/>
                      <a:pt x="71157" y="2441"/>
                      <a:pt x="78897" y="7308"/>
                    </a:cubicBezTo>
                    <a:cubicBezTo>
                      <a:pt x="86638" y="12189"/>
                      <a:pt x="92646" y="18890"/>
                      <a:pt x="96921" y="27425"/>
                    </a:cubicBezTo>
                    <a:cubicBezTo>
                      <a:pt x="101196" y="35975"/>
                      <a:pt x="103333" y="45579"/>
                      <a:pt x="103333" y="56252"/>
                    </a:cubicBezTo>
                    <a:cubicBezTo>
                      <a:pt x="103333" y="66795"/>
                      <a:pt x="101138" y="76370"/>
                      <a:pt x="96734" y="84977"/>
                    </a:cubicBezTo>
                    <a:cubicBezTo>
                      <a:pt x="92328" y="93585"/>
                      <a:pt x="86190" y="100387"/>
                      <a:pt x="78320" y="105398"/>
                    </a:cubicBezTo>
                    <a:cubicBezTo>
                      <a:pt x="70449" y="110410"/>
                      <a:pt x="61509" y="112908"/>
                      <a:pt x="51487" y="112908"/>
                    </a:cubicBezTo>
                    <a:cubicBezTo>
                      <a:pt x="41463" y="112908"/>
                      <a:pt x="32524" y="110496"/>
                      <a:pt x="24725" y="105702"/>
                    </a:cubicBezTo>
                    <a:close/>
                    <a:moveTo>
                      <a:pt x="29029" y="83374"/>
                    </a:moveTo>
                    <a:cubicBezTo>
                      <a:pt x="34503" y="90523"/>
                      <a:pt x="42041" y="94090"/>
                      <a:pt x="51660" y="94090"/>
                    </a:cubicBezTo>
                    <a:cubicBezTo>
                      <a:pt x="61133" y="94090"/>
                      <a:pt x="68644" y="90523"/>
                      <a:pt x="74189" y="83374"/>
                    </a:cubicBezTo>
                    <a:cubicBezTo>
                      <a:pt x="79721" y="76240"/>
                      <a:pt x="82493" y="67257"/>
                      <a:pt x="82493" y="56440"/>
                    </a:cubicBezTo>
                    <a:cubicBezTo>
                      <a:pt x="82493" y="45622"/>
                      <a:pt x="79822" y="36654"/>
                      <a:pt x="74492" y="29505"/>
                    </a:cubicBezTo>
                    <a:cubicBezTo>
                      <a:pt x="69148" y="22371"/>
                      <a:pt x="61682" y="18789"/>
                      <a:pt x="52063" y="18789"/>
                    </a:cubicBezTo>
                    <a:cubicBezTo>
                      <a:pt x="42315" y="18789"/>
                      <a:pt x="34675" y="22356"/>
                      <a:pt x="29144" y="29505"/>
                    </a:cubicBezTo>
                    <a:cubicBezTo>
                      <a:pt x="23598" y="36640"/>
                      <a:pt x="20839" y="45622"/>
                      <a:pt x="20839" y="56440"/>
                    </a:cubicBezTo>
                    <a:cubicBezTo>
                      <a:pt x="20811" y="67257"/>
                      <a:pt x="23556" y="76240"/>
                      <a:pt x="29029" y="8337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31" name="Forma libre: forma 330">
                <a:extLst>
                  <a:ext uri="{FF2B5EF4-FFF2-40B4-BE49-F238E27FC236}">
                    <a16:creationId xmlns:a16="http://schemas.microsoft.com/office/drawing/2014/main" id="{A45298A3-47CD-EC81-85BF-691168C1FC32}"/>
                  </a:ext>
                </a:extLst>
              </p:cNvPr>
              <p:cNvSpPr/>
              <p:nvPr/>
            </p:nvSpPr>
            <p:spPr>
              <a:xfrm>
                <a:off x="3226237" y="-75133"/>
                <a:ext cx="87634" cy="112749"/>
              </a:xfrm>
              <a:custGeom>
                <a:avLst/>
                <a:gdLst>
                  <a:gd name="connsiteX0" fmla="*/ 19423 w 87634"/>
                  <a:gd name="connsiteY0" fmla="*/ 106106 h 112749"/>
                  <a:gd name="connsiteX1" fmla="*/ 0 w 87634"/>
                  <a:gd name="connsiteY1" fmla="*/ 85685 h 112749"/>
                  <a:gd name="connsiteX2" fmla="*/ 15410 w 87634"/>
                  <a:gd name="connsiteY2" fmla="*/ 75474 h 112749"/>
                  <a:gd name="connsiteX3" fmla="*/ 29317 w 87634"/>
                  <a:gd name="connsiteY3" fmla="*/ 89584 h 112749"/>
                  <a:gd name="connsiteX4" fmla="*/ 47629 w 87634"/>
                  <a:gd name="connsiteY4" fmla="*/ 94090 h 112749"/>
                  <a:gd name="connsiteX5" fmla="*/ 62446 w 87634"/>
                  <a:gd name="connsiteY5" fmla="*/ 90682 h 112749"/>
                  <a:gd name="connsiteX6" fmla="*/ 67848 w 87634"/>
                  <a:gd name="connsiteY6" fmla="*/ 82074 h 112749"/>
                  <a:gd name="connsiteX7" fmla="*/ 61840 w 87634"/>
                  <a:gd name="connsiteY7" fmla="*/ 73568 h 112749"/>
                  <a:gd name="connsiteX8" fmla="*/ 44019 w 87634"/>
                  <a:gd name="connsiteY8" fmla="*/ 66260 h 112749"/>
                  <a:gd name="connsiteX9" fmla="*/ 24797 w 87634"/>
                  <a:gd name="connsiteY9" fmla="*/ 59054 h 112749"/>
                  <a:gd name="connsiteX10" fmla="*/ 11784 w 87634"/>
                  <a:gd name="connsiteY10" fmla="*/ 48944 h 112749"/>
                  <a:gd name="connsiteX11" fmla="*/ 6180 w 87634"/>
                  <a:gd name="connsiteY11" fmla="*/ 31426 h 112749"/>
                  <a:gd name="connsiteX12" fmla="*/ 11480 w 87634"/>
                  <a:gd name="connsiteY12" fmla="*/ 15410 h 112749"/>
                  <a:gd name="connsiteX13" fmla="*/ 25388 w 87634"/>
                  <a:gd name="connsiteY13" fmla="*/ 4102 h 112749"/>
                  <a:gd name="connsiteX14" fmla="*/ 43412 w 87634"/>
                  <a:gd name="connsiteY14" fmla="*/ 0 h 112749"/>
                  <a:gd name="connsiteX15" fmla="*/ 70332 w 87634"/>
                  <a:gd name="connsiteY15" fmla="*/ 7611 h 112749"/>
                  <a:gd name="connsiteX16" fmla="*/ 86652 w 87634"/>
                  <a:gd name="connsiteY16" fmla="*/ 27238 h 112749"/>
                  <a:gd name="connsiteX17" fmla="*/ 69841 w 87634"/>
                  <a:gd name="connsiteY17" fmla="*/ 35845 h 112749"/>
                  <a:gd name="connsiteX18" fmla="*/ 58533 w 87634"/>
                  <a:gd name="connsiteY18" fmla="*/ 23439 h 112749"/>
                  <a:gd name="connsiteX19" fmla="*/ 43412 w 87634"/>
                  <a:gd name="connsiteY19" fmla="*/ 19035 h 112749"/>
                  <a:gd name="connsiteX20" fmla="*/ 31194 w 87634"/>
                  <a:gd name="connsiteY20" fmla="*/ 22544 h 112749"/>
                  <a:gd name="connsiteX21" fmla="*/ 26790 w 87634"/>
                  <a:gd name="connsiteY21" fmla="*/ 31455 h 112749"/>
                  <a:gd name="connsiteX22" fmla="*/ 29996 w 87634"/>
                  <a:gd name="connsiteY22" fmla="*/ 39066 h 112749"/>
                  <a:gd name="connsiteX23" fmla="*/ 37996 w 87634"/>
                  <a:gd name="connsiteY23" fmla="*/ 44077 h 112749"/>
                  <a:gd name="connsiteX24" fmla="*/ 52612 w 87634"/>
                  <a:gd name="connsiteY24" fmla="*/ 49276 h 112749"/>
                  <a:gd name="connsiteX25" fmla="*/ 69827 w 87634"/>
                  <a:gd name="connsiteY25" fmla="*/ 56079 h 112749"/>
                  <a:gd name="connsiteX26" fmla="*/ 82232 w 87634"/>
                  <a:gd name="connsiteY26" fmla="*/ 65986 h 112749"/>
                  <a:gd name="connsiteX27" fmla="*/ 87634 w 87634"/>
                  <a:gd name="connsiteY27" fmla="*/ 82710 h 112749"/>
                  <a:gd name="connsiteX28" fmla="*/ 82131 w 87634"/>
                  <a:gd name="connsiteY28" fmla="*/ 98726 h 112749"/>
                  <a:gd name="connsiteX29" fmla="*/ 67415 w 87634"/>
                  <a:gd name="connsiteY29" fmla="*/ 109139 h 112749"/>
                  <a:gd name="connsiteX30" fmla="*/ 47398 w 87634"/>
                  <a:gd name="connsiteY30" fmla="*/ 112749 h 112749"/>
                  <a:gd name="connsiteX31" fmla="*/ 19423 w 87634"/>
                  <a:gd name="connsiteY31" fmla="*/ 106106 h 112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87634" h="112749">
                    <a:moveTo>
                      <a:pt x="19423" y="106106"/>
                    </a:moveTo>
                    <a:cubicBezTo>
                      <a:pt x="10874" y="101701"/>
                      <a:pt x="4405" y="94899"/>
                      <a:pt x="0" y="85685"/>
                    </a:cubicBezTo>
                    <a:lnTo>
                      <a:pt x="15410" y="75474"/>
                    </a:lnTo>
                    <a:cubicBezTo>
                      <a:pt x="19020" y="81886"/>
                      <a:pt x="23656" y="86580"/>
                      <a:pt x="29317" y="89584"/>
                    </a:cubicBezTo>
                    <a:cubicBezTo>
                      <a:pt x="34992" y="92588"/>
                      <a:pt x="41087" y="94090"/>
                      <a:pt x="47629" y="94090"/>
                    </a:cubicBezTo>
                    <a:cubicBezTo>
                      <a:pt x="53897" y="94090"/>
                      <a:pt x="58836" y="92964"/>
                      <a:pt x="62446" y="90682"/>
                    </a:cubicBezTo>
                    <a:cubicBezTo>
                      <a:pt x="66043" y="88414"/>
                      <a:pt x="67848" y="85540"/>
                      <a:pt x="67848" y="82074"/>
                    </a:cubicBezTo>
                    <a:cubicBezTo>
                      <a:pt x="67848" y="78738"/>
                      <a:pt x="65841" y="75908"/>
                      <a:pt x="61840" y="73568"/>
                    </a:cubicBezTo>
                    <a:cubicBezTo>
                      <a:pt x="57840" y="71228"/>
                      <a:pt x="51890" y="68802"/>
                      <a:pt x="44019" y="66260"/>
                    </a:cubicBezTo>
                    <a:cubicBezTo>
                      <a:pt x="36133" y="63733"/>
                      <a:pt x="29736" y="61321"/>
                      <a:pt x="24797" y="59054"/>
                    </a:cubicBezTo>
                    <a:cubicBezTo>
                      <a:pt x="19858" y="56786"/>
                      <a:pt x="15525" y="53421"/>
                      <a:pt x="11784" y="48944"/>
                    </a:cubicBezTo>
                    <a:cubicBezTo>
                      <a:pt x="8043" y="44482"/>
                      <a:pt x="6180" y="38633"/>
                      <a:pt x="6180" y="31426"/>
                    </a:cubicBezTo>
                    <a:cubicBezTo>
                      <a:pt x="6180" y="25548"/>
                      <a:pt x="7943" y="20219"/>
                      <a:pt x="11480" y="15410"/>
                    </a:cubicBezTo>
                    <a:cubicBezTo>
                      <a:pt x="15019" y="10600"/>
                      <a:pt x="19655" y="6831"/>
                      <a:pt x="25388" y="4102"/>
                    </a:cubicBezTo>
                    <a:cubicBezTo>
                      <a:pt x="31122" y="1372"/>
                      <a:pt x="37131" y="0"/>
                      <a:pt x="43412" y="0"/>
                    </a:cubicBezTo>
                    <a:cubicBezTo>
                      <a:pt x="53695" y="0"/>
                      <a:pt x="62664" y="2542"/>
                      <a:pt x="70332" y="7611"/>
                    </a:cubicBezTo>
                    <a:cubicBezTo>
                      <a:pt x="78001" y="12680"/>
                      <a:pt x="83445" y="19222"/>
                      <a:pt x="86652" y="27238"/>
                    </a:cubicBezTo>
                    <a:lnTo>
                      <a:pt x="69841" y="35845"/>
                    </a:lnTo>
                    <a:cubicBezTo>
                      <a:pt x="67300" y="30502"/>
                      <a:pt x="63530" y="26371"/>
                      <a:pt x="58533" y="23439"/>
                    </a:cubicBezTo>
                    <a:cubicBezTo>
                      <a:pt x="53522" y="20508"/>
                      <a:pt x="48481" y="19035"/>
                      <a:pt x="43412" y="19035"/>
                    </a:cubicBezTo>
                    <a:cubicBezTo>
                      <a:pt x="38198" y="19035"/>
                      <a:pt x="34141" y="20204"/>
                      <a:pt x="31194" y="22544"/>
                    </a:cubicBezTo>
                    <a:cubicBezTo>
                      <a:pt x="28262" y="24884"/>
                      <a:pt x="26790" y="27844"/>
                      <a:pt x="26790" y="31455"/>
                    </a:cubicBezTo>
                    <a:cubicBezTo>
                      <a:pt x="26790" y="34531"/>
                      <a:pt x="27859" y="37058"/>
                      <a:pt x="29996" y="39066"/>
                    </a:cubicBezTo>
                    <a:cubicBezTo>
                      <a:pt x="32134" y="41073"/>
                      <a:pt x="34805" y="42734"/>
                      <a:pt x="37996" y="44077"/>
                    </a:cubicBezTo>
                    <a:cubicBezTo>
                      <a:pt x="41202" y="45420"/>
                      <a:pt x="46069" y="47153"/>
                      <a:pt x="52612" y="49276"/>
                    </a:cubicBezTo>
                    <a:cubicBezTo>
                      <a:pt x="59414" y="51544"/>
                      <a:pt x="65161" y="53811"/>
                      <a:pt x="69827" y="56079"/>
                    </a:cubicBezTo>
                    <a:cubicBezTo>
                      <a:pt x="74491" y="58346"/>
                      <a:pt x="78636" y="61653"/>
                      <a:pt x="82232" y="65986"/>
                    </a:cubicBezTo>
                    <a:cubicBezTo>
                      <a:pt x="85843" y="70319"/>
                      <a:pt x="87634" y="75893"/>
                      <a:pt x="87634" y="82710"/>
                    </a:cubicBezTo>
                    <a:cubicBezTo>
                      <a:pt x="87634" y="88848"/>
                      <a:pt x="85799" y="94191"/>
                      <a:pt x="82131" y="98726"/>
                    </a:cubicBezTo>
                    <a:cubicBezTo>
                      <a:pt x="78463" y="103261"/>
                      <a:pt x="73553" y="106741"/>
                      <a:pt x="67415" y="109139"/>
                    </a:cubicBezTo>
                    <a:cubicBezTo>
                      <a:pt x="61277" y="111536"/>
                      <a:pt x="54605" y="112749"/>
                      <a:pt x="47398" y="112749"/>
                    </a:cubicBezTo>
                    <a:cubicBezTo>
                      <a:pt x="37303" y="112706"/>
                      <a:pt x="27959" y="110496"/>
                      <a:pt x="19423" y="1061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327" name="Gráfico 32">
              <a:extLst>
                <a:ext uri="{FF2B5EF4-FFF2-40B4-BE49-F238E27FC236}">
                  <a16:creationId xmlns:a16="http://schemas.microsoft.com/office/drawing/2014/main" id="{5749AE53-097F-C420-EBA4-67296BA3A29B}"/>
                </a:ext>
              </a:extLst>
            </p:cNvPr>
            <p:cNvGrpSpPr/>
            <p:nvPr/>
          </p:nvGrpSpPr>
          <p:grpSpPr>
            <a:xfrm>
              <a:off x="1210123" y="-348579"/>
              <a:ext cx="418993" cy="420495"/>
              <a:chOff x="1210123" y="-348579"/>
              <a:chExt cx="418993" cy="420495"/>
            </a:xfrm>
          </p:grpSpPr>
          <p:sp>
            <p:nvSpPr>
              <p:cNvPr id="328" name="Forma libre: forma 327">
                <a:extLst>
                  <a:ext uri="{FF2B5EF4-FFF2-40B4-BE49-F238E27FC236}">
                    <a16:creationId xmlns:a16="http://schemas.microsoft.com/office/drawing/2014/main" id="{49431529-3B56-CE96-9BC7-30D01549CD66}"/>
                  </a:ext>
                </a:extLst>
              </p:cNvPr>
              <p:cNvSpPr/>
              <p:nvPr/>
            </p:nvSpPr>
            <p:spPr>
              <a:xfrm>
                <a:off x="1210123" y="-348579"/>
                <a:ext cx="418993" cy="192714"/>
              </a:xfrm>
              <a:custGeom>
                <a:avLst/>
                <a:gdLst>
                  <a:gd name="connsiteX0" fmla="*/ 153895 w 418993"/>
                  <a:gd name="connsiteY0" fmla="*/ 62881 h 192714"/>
                  <a:gd name="connsiteX1" fmla="*/ 113789 w 418993"/>
                  <a:gd name="connsiteY1" fmla="*/ 192715 h 192714"/>
                  <a:gd name="connsiteX2" fmla="*/ 166633 w 418993"/>
                  <a:gd name="connsiteY2" fmla="*/ 192715 h 192714"/>
                  <a:gd name="connsiteX3" fmla="*/ 209511 w 418993"/>
                  <a:gd name="connsiteY3" fmla="*/ 71835 h 192714"/>
                  <a:gd name="connsiteX4" fmla="*/ 252375 w 418993"/>
                  <a:gd name="connsiteY4" fmla="*/ 192715 h 192714"/>
                  <a:gd name="connsiteX5" fmla="*/ 305219 w 418993"/>
                  <a:gd name="connsiteY5" fmla="*/ 192715 h 192714"/>
                  <a:gd name="connsiteX6" fmla="*/ 265113 w 418993"/>
                  <a:gd name="connsiteY6" fmla="*/ 62881 h 192714"/>
                  <a:gd name="connsiteX7" fmla="*/ 366150 w 418993"/>
                  <a:gd name="connsiteY7" fmla="*/ 192715 h 192714"/>
                  <a:gd name="connsiteX8" fmla="*/ 418994 w 418993"/>
                  <a:gd name="connsiteY8" fmla="*/ 192715 h 192714"/>
                  <a:gd name="connsiteX9" fmla="*/ 209511 w 418993"/>
                  <a:gd name="connsiteY9" fmla="*/ 0 h 192714"/>
                  <a:gd name="connsiteX10" fmla="*/ 0 w 418993"/>
                  <a:gd name="connsiteY10" fmla="*/ 192715 h 192714"/>
                  <a:gd name="connsiteX11" fmla="*/ 52858 w 418993"/>
                  <a:gd name="connsiteY11" fmla="*/ 192715 h 192714"/>
                  <a:gd name="connsiteX12" fmla="*/ 153895 w 418993"/>
                  <a:gd name="connsiteY12" fmla="*/ 62881 h 19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8993" h="192714">
                    <a:moveTo>
                      <a:pt x="153895" y="62881"/>
                    </a:moveTo>
                    <a:cubicBezTo>
                      <a:pt x="131452" y="102813"/>
                      <a:pt x="117776" y="147078"/>
                      <a:pt x="113789" y="192715"/>
                    </a:cubicBezTo>
                    <a:lnTo>
                      <a:pt x="166633" y="192715"/>
                    </a:lnTo>
                    <a:cubicBezTo>
                      <a:pt x="171543" y="149678"/>
                      <a:pt x="186202" y="108344"/>
                      <a:pt x="209511" y="71835"/>
                    </a:cubicBezTo>
                    <a:cubicBezTo>
                      <a:pt x="232821" y="108330"/>
                      <a:pt x="247479" y="149678"/>
                      <a:pt x="252375" y="192715"/>
                    </a:cubicBezTo>
                    <a:lnTo>
                      <a:pt x="305219" y="192715"/>
                    </a:lnTo>
                    <a:cubicBezTo>
                      <a:pt x="301247" y="147078"/>
                      <a:pt x="287571" y="102813"/>
                      <a:pt x="265113" y="62881"/>
                    </a:cubicBezTo>
                    <a:cubicBezTo>
                      <a:pt x="320455" y="83807"/>
                      <a:pt x="359463" y="133936"/>
                      <a:pt x="366150" y="192715"/>
                    </a:cubicBezTo>
                    <a:lnTo>
                      <a:pt x="418994" y="192715"/>
                    </a:lnTo>
                    <a:cubicBezTo>
                      <a:pt x="409996" y="84862"/>
                      <a:pt x="319661" y="115"/>
                      <a:pt x="209511" y="0"/>
                    </a:cubicBezTo>
                    <a:cubicBezTo>
                      <a:pt x="99304" y="0"/>
                      <a:pt x="8882" y="84804"/>
                      <a:pt x="0" y="192715"/>
                    </a:cubicBezTo>
                    <a:lnTo>
                      <a:pt x="52858" y="192715"/>
                    </a:lnTo>
                    <a:cubicBezTo>
                      <a:pt x="59559" y="133936"/>
                      <a:pt x="98538" y="83822"/>
                      <a:pt x="153895" y="62881"/>
                    </a:cubicBez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29" name="Forma libre: forma 328">
                <a:extLst>
                  <a:ext uri="{FF2B5EF4-FFF2-40B4-BE49-F238E27FC236}">
                    <a16:creationId xmlns:a16="http://schemas.microsoft.com/office/drawing/2014/main" id="{4479FF3C-3B96-B32D-60B6-27C6729BEF9D}"/>
                  </a:ext>
                </a:extLst>
              </p:cNvPr>
              <p:cNvSpPr/>
              <p:nvPr/>
            </p:nvSpPr>
            <p:spPr>
              <a:xfrm>
                <a:off x="1212304" y="-103295"/>
                <a:ext cx="414660" cy="175211"/>
              </a:xfrm>
              <a:custGeom>
                <a:avLst/>
                <a:gdLst>
                  <a:gd name="connsiteX0" fmla="*/ 262932 w 414660"/>
                  <a:gd name="connsiteY0" fmla="*/ 112331 h 175211"/>
                  <a:gd name="connsiteX1" fmla="*/ 301203 w 414660"/>
                  <a:gd name="connsiteY1" fmla="*/ 0 h 175211"/>
                  <a:gd name="connsiteX2" fmla="*/ 247883 w 414660"/>
                  <a:gd name="connsiteY2" fmla="*/ 0 h 175211"/>
                  <a:gd name="connsiteX3" fmla="*/ 207330 w 414660"/>
                  <a:gd name="connsiteY3" fmla="*/ 103376 h 175211"/>
                  <a:gd name="connsiteX4" fmla="*/ 166777 w 414660"/>
                  <a:gd name="connsiteY4" fmla="*/ 0 h 175211"/>
                  <a:gd name="connsiteX5" fmla="*/ 113442 w 414660"/>
                  <a:gd name="connsiteY5" fmla="*/ 0 h 175211"/>
                  <a:gd name="connsiteX6" fmla="*/ 151714 w 414660"/>
                  <a:gd name="connsiteY6" fmla="*/ 112331 h 175211"/>
                  <a:gd name="connsiteX7" fmla="*/ 53710 w 414660"/>
                  <a:gd name="connsiteY7" fmla="*/ 0 h 175211"/>
                  <a:gd name="connsiteX8" fmla="*/ 0 w 414660"/>
                  <a:gd name="connsiteY8" fmla="*/ 0 h 175211"/>
                  <a:gd name="connsiteX9" fmla="*/ 207330 w 414660"/>
                  <a:gd name="connsiteY9" fmla="*/ 175211 h 175211"/>
                  <a:gd name="connsiteX10" fmla="*/ 414660 w 414660"/>
                  <a:gd name="connsiteY10" fmla="*/ 0 h 175211"/>
                  <a:gd name="connsiteX11" fmla="*/ 360936 w 414660"/>
                  <a:gd name="connsiteY11" fmla="*/ 0 h 175211"/>
                  <a:gd name="connsiteX12" fmla="*/ 262932 w 414660"/>
                  <a:gd name="connsiteY12" fmla="*/ 112331 h 1752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414660" h="175211">
                    <a:moveTo>
                      <a:pt x="262932" y="112331"/>
                    </a:moveTo>
                    <a:cubicBezTo>
                      <a:pt x="282357" y="77496"/>
                      <a:pt x="295326" y="39441"/>
                      <a:pt x="301203" y="0"/>
                    </a:cubicBezTo>
                    <a:lnTo>
                      <a:pt x="247883" y="0"/>
                    </a:lnTo>
                    <a:cubicBezTo>
                      <a:pt x="240994" y="36712"/>
                      <a:pt x="227217" y="71763"/>
                      <a:pt x="207330" y="103376"/>
                    </a:cubicBezTo>
                    <a:cubicBezTo>
                      <a:pt x="187415" y="71792"/>
                      <a:pt x="173666" y="36712"/>
                      <a:pt x="166777" y="0"/>
                    </a:cubicBezTo>
                    <a:lnTo>
                      <a:pt x="113442" y="0"/>
                    </a:lnTo>
                    <a:cubicBezTo>
                      <a:pt x="119335" y="39441"/>
                      <a:pt x="132304" y="77496"/>
                      <a:pt x="151714" y="112331"/>
                    </a:cubicBezTo>
                    <a:cubicBezTo>
                      <a:pt x="102336" y="93613"/>
                      <a:pt x="65567" y="51472"/>
                      <a:pt x="53710" y="0"/>
                    </a:cubicBezTo>
                    <a:lnTo>
                      <a:pt x="0" y="0"/>
                    </a:lnTo>
                    <a:cubicBezTo>
                      <a:pt x="16680" y="99434"/>
                      <a:pt x="103159" y="175211"/>
                      <a:pt x="207330" y="175211"/>
                    </a:cubicBezTo>
                    <a:cubicBezTo>
                      <a:pt x="311501" y="175211"/>
                      <a:pt x="397980" y="99434"/>
                      <a:pt x="414660" y="0"/>
                    </a:cubicBezTo>
                    <a:lnTo>
                      <a:pt x="360936" y="0"/>
                    </a:lnTo>
                    <a:cubicBezTo>
                      <a:pt x="349093" y="51472"/>
                      <a:pt x="312324" y="93613"/>
                      <a:pt x="262932" y="11233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332" name="Gráfico 32">
            <a:extLst>
              <a:ext uri="{FF2B5EF4-FFF2-40B4-BE49-F238E27FC236}">
                <a16:creationId xmlns:a16="http://schemas.microsoft.com/office/drawing/2014/main" id="{F0795435-372A-6A37-7191-9B558D82C503}"/>
              </a:ext>
            </a:extLst>
          </p:cNvPr>
          <p:cNvGrpSpPr/>
          <p:nvPr/>
        </p:nvGrpSpPr>
        <p:grpSpPr>
          <a:xfrm>
            <a:off x="1479526" y="5282951"/>
            <a:ext cx="1424513" cy="625359"/>
            <a:chOff x="-5475301" y="3508551"/>
            <a:chExt cx="932914" cy="409548"/>
          </a:xfrm>
        </p:grpSpPr>
        <p:grpSp>
          <p:nvGrpSpPr>
            <p:cNvPr id="333" name="Gráfico 32">
              <a:extLst>
                <a:ext uri="{FF2B5EF4-FFF2-40B4-BE49-F238E27FC236}">
                  <a16:creationId xmlns:a16="http://schemas.microsoft.com/office/drawing/2014/main" id="{488AB07F-47CB-107E-B3C9-5FD3FD4123BB}"/>
                </a:ext>
              </a:extLst>
            </p:cNvPr>
            <p:cNvGrpSpPr/>
            <p:nvPr/>
          </p:nvGrpSpPr>
          <p:grpSpPr>
            <a:xfrm>
              <a:off x="-4937420" y="3644870"/>
              <a:ext cx="395034" cy="153345"/>
              <a:chOff x="-4937420" y="3644870"/>
              <a:chExt cx="395034" cy="153345"/>
            </a:xfrm>
            <a:solidFill>
              <a:srgbClr val="FFFFFF"/>
            </a:solidFill>
          </p:grpSpPr>
          <p:sp>
            <p:nvSpPr>
              <p:cNvPr id="334" name="Forma libre: forma 333">
                <a:extLst>
                  <a:ext uri="{FF2B5EF4-FFF2-40B4-BE49-F238E27FC236}">
                    <a16:creationId xmlns:a16="http://schemas.microsoft.com/office/drawing/2014/main" id="{2AA596BB-1825-ED01-5054-099285003308}"/>
                  </a:ext>
                </a:extLst>
              </p:cNvPr>
              <p:cNvSpPr/>
              <p:nvPr/>
            </p:nvSpPr>
            <p:spPr>
              <a:xfrm>
                <a:off x="-4937420" y="3645058"/>
                <a:ext cx="140550" cy="153143"/>
              </a:xfrm>
              <a:custGeom>
                <a:avLst/>
                <a:gdLst>
                  <a:gd name="connsiteX0" fmla="*/ 33939 w 140550"/>
                  <a:gd name="connsiteY0" fmla="*/ 143554 h 153143"/>
                  <a:gd name="connsiteX1" fmla="*/ 9012 w 140550"/>
                  <a:gd name="connsiteY1" fmla="*/ 116620 h 153143"/>
                  <a:gd name="connsiteX2" fmla="*/ 0 w 140550"/>
                  <a:gd name="connsiteY2" fmla="*/ 76875 h 153143"/>
                  <a:gd name="connsiteX3" fmla="*/ 9113 w 140550"/>
                  <a:gd name="connsiteY3" fmla="*/ 36928 h 153143"/>
                  <a:gd name="connsiteX4" fmla="*/ 34242 w 140550"/>
                  <a:gd name="connsiteY4" fmla="*/ 9705 h 153143"/>
                  <a:gd name="connsiteX5" fmla="*/ 70275 w 140550"/>
                  <a:gd name="connsiteY5" fmla="*/ 0 h 153143"/>
                  <a:gd name="connsiteX6" fmla="*/ 106510 w 140550"/>
                  <a:gd name="connsiteY6" fmla="*/ 9705 h 153143"/>
                  <a:gd name="connsiteX7" fmla="*/ 131539 w 140550"/>
                  <a:gd name="connsiteY7" fmla="*/ 36928 h 153143"/>
                  <a:gd name="connsiteX8" fmla="*/ 140550 w 140550"/>
                  <a:gd name="connsiteY8" fmla="*/ 76875 h 153143"/>
                  <a:gd name="connsiteX9" fmla="*/ 131437 w 140550"/>
                  <a:gd name="connsiteY9" fmla="*/ 116519 h 153143"/>
                  <a:gd name="connsiteX10" fmla="*/ 106308 w 140550"/>
                  <a:gd name="connsiteY10" fmla="*/ 143540 h 153143"/>
                  <a:gd name="connsiteX11" fmla="*/ 70073 w 140550"/>
                  <a:gd name="connsiteY11" fmla="*/ 153144 h 153143"/>
                  <a:gd name="connsiteX12" fmla="*/ 33939 w 140550"/>
                  <a:gd name="connsiteY12" fmla="*/ 143554 h 153143"/>
                  <a:gd name="connsiteX13" fmla="*/ 28523 w 140550"/>
                  <a:gd name="connsiteY13" fmla="*/ 105615 h 153143"/>
                  <a:gd name="connsiteX14" fmla="*/ 45738 w 140550"/>
                  <a:gd name="connsiteY14" fmla="*/ 125039 h 153143"/>
                  <a:gd name="connsiteX15" fmla="*/ 70261 w 140550"/>
                  <a:gd name="connsiteY15" fmla="*/ 131943 h 153143"/>
                  <a:gd name="connsiteX16" fmla="*/ 94783 w 140550"/>
                  <a:gd name="connsiteY16" fmla="*/ 125140 h 153143"/>
                  <a:gd name="connsiteX17" fmla="*/ 111998 w 140550"/>
                  <a:gd name="connsiteY17" fmla="*/ 105817 h 153143"/>
                  <a:gd name="connsiteX18" fmla="*/ 118309 w 140550"/>
                  <a:gd name="connsiteY18" fmla="*/ 76890 h 153143"/>
                  <a:gd name="connsiteX19" fmla="*/ 111998 w 140550"/>
                  <a:gd name="connsiteY19" fmla="*/ 47760 h 153143"/>
                  <a:gd name="connsiteX20" fmla="*/ 94783 w 140550"/>
                  <a:gd name="connsiteY20" fmla="*/ 28148 h 153143"/>
                  <a:gd name="connsiteX21" fmla="*/ 70463 w 140550"/>
                  <a:gd name="connsiteY21" fmla="*/ 21244 h 153143"/>
                  <a:gd name="connsiteX22" fmla="*/ 46041 w 140550"/>
                  <a:gd name="connsiteY22" fmla="*/ 28148 h 153143"/>
                  <a:gd name="connsiteX23" fmla="*/ 28624 w 140550"/>
                  <a:gd name="connsiteY23" fmla="*/ 47760 h 153143"/>
                  <a:gd name="connsiteX24" fmla="*/ 22212 w 140550"/>
                  <a:gd name="connsiteY24" fmla="*/ 76890 h 153143"/>
                  <a:gd name="connsiteX25" fmla="*/ 28523 w 140550"/>
                  <a:gd name="connsiteY25" fmla="*/ 105615 h 153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40550" h="153143">
                    <a:moveTo>
                      <a:pt x="33939" y="143554"/>
                    </a:moveTo>
                    <a:cubicBezTo>
                      <a:pt x="23324" y="137142"/>
                      <a:pt x="15020" y="128173"/>
                      <a:pt x="9012" y="116620"/>
                    </a:cubicBezTo>
                    <a:cubicBezTo>
                      <a:pt x="3004" y="105081"/>
                      <a:pt x="0" y="91822"/>
                      <a:pt x="0" y="76875"/>
                    </a:cubicBezTo>
                    <a:cubicBezTo>
                      <a:pt x="0" y="61927"/>
                      <a:pt x="3033" y="48612"/>
                      <a:pt x="9113" y="36928"/>
                    </a:cubicBezTo>
                    <a:cubicBezTo>
                      <a:pt x="15179" y="25245"/>
                      <a:pt x="23555" y="16175"/>
                      <a:pt x="34242" y="9705"/>
                    </a:cubicBezTo>
                    <a:cubicBezTo>
                      <a:pt x="44915" y="3235"/>
                      <a:pt x="56931" y="0"/>
                      <a:pt x="70275" y="0"/>
                    </a:cubicBezTo>
                    <a:cubicBezTo>
                      <a:pt x="83750" y="0"/>
                      <a:pt x="95838" y="3235"/>
                      <a:pt x="106510" y="9705"/>
                    </a:cubicBezTo>
                    <a:cubicBezTo>
                      <a:pt x="117183" y="16175"/>
                      <a:pt x="125530" y="25259"/>
                      <a:pt x="131539" y="36928"/>
                    </a:cubicBezTo>
                    <a:cubicBezTo>
                      <a:pt x="137546" y="48612"/>
                      <a:pt x="140550" y="61927"/>
                      <a:pt x="140550" y="76875"/>
                    </a:cubicBezTo>
                    <a:cubicBezTo>
                      <a:pt x="140550" y="91693"/>
                      <a:pt x="137517" y="104907"/>
                      <a:pt x="131437" y="116519"/>
                    </a:cubicBezTo>
                    <a:cubicBezTo>
                      <a:pt x="125357" y="128130"/>
                      <a:pt x="116981" y="137142"/>
                      <a:pt x="106308" y="143540"/>
                    </a:cubicBezTo>
                    <a:cubicBezTo>
                      <a:pt x="95621" y="149952"/>
                      <a:pt x="83548" y="153144"/>
                      <a:pt x="70073" y="153144"/>
                    </a:cubicBezTo>
                    <a:cubicBezTo>
                      <a:pt x="56584" y="153158"/>
                      <a:pt x="44539" y="149966"/>
                      <a:pt x="33939" y="143554"/>
                    </a:cubicBezTo>
                    <a:close/>
                    <a:moveTo>
                      <a:pt x="28523" y="105615"/>
                    </a:moveTo>
                    <a:cubicBezTo>
                      <a:pt x="32726" y="113962"/>
                      <a:pt x="38459" y="120432"/>
                      <a:pt x="45738" y="125039"/>
                    </a:cubicBezTo>
                    <a:cubicBezTo>
                      <a:pt x="53017" y="129647"/>
                      <a:pt x="61191" y="131943"/>
                      <a:pt x="70261" y="131943"/>
                    </a:cubicBezTo>
                    <a:cubicBezTo>
                      <a:pt x="79330" y="131943"/>
                      <a:pt x="87505" y="129675"/>
                      <a:pt x="94783" y="125140"/>
                    </a:cubicBezTo>
                    <a:cubicBezTo>
                      <a:pt x="102062" y="120606"/>
                      <a:pt x="107795" y="114165"/>
                      <a:pt x="111998" y="105817"/>
                    </a:cubicBezTo>
                    <a:cubicBezTo>
                      <a:pt x="116201" y="97470"/>
                      <a:pt x="118309" y="87836"/>
                      <a:pt x="118309" y="76890"/>
                    </a:cubicBezTo>
                    <a:cubicBezTo>
                      <a:pt x="118309" y="65942"/>
                      <a:pt x="116201" y="56237"/>
                      <a:pt x="111998" y="47760"/>
                    </a:cubicBezTo>
                    <a:cubicBezTo>
                      <a:pt x="107795" y="39282"/>
                      <a:pt x="102048" y="32740"/>
                      <a:pt x="94783" y="28148"/>
                    </a:cubicBezTo>
                    <a:cubicBezTo>
                      <a:pt x="87505" y="23541"/>
                      <a:pt x="79403" y="21244"/>
                      <a:pt x="70463" y="21244"/>
                    </a:cubicBezTo>
                    <a:cubicBezTo>
                      <a:pt x="61523" y="21244"/>
                      <a:pt x="53378" y="23541"/>
                      <a:pt x="46041" y="28148"/>
                    </a:cubicBezTo>
                    <a:cubicBezTo>
                      <a:pt x="38705" y="32755"/>
                      <a:pt x="32899" y="39297"/>
                      <a:pt x="28624" y="47760"/>
                    </a:cubicBezTo>
                    <a:cubicBezTo>
                      <a:pt x="24349" y="56237"/>
                      <a:pt x="22212" y="65942"/>
                      <a:pt x="22212" y="76890"/>
                    </a:cubicBezTo>
                    <a:cubicBezTo>
                      <a:pt x="22226" y="87692"/>
                      <a:pt x="24321" y="97267"/>
                      <a:pt x="28523" y="10561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38" name="Forma libre: forma 337">
                <a:extLst>
                  <a:ext uri="{FF2B5EF4-FFF2-40B4-BE49-F238E27FC236}">
                    <a16:creationId xmlns:a16="http://schemas.microsoft.com/office/drawing/2014/main" id="{44A008E7-84C6-3D63-F654-9C71BBD681F9}"/>
                  </a:ext>
                </a:extLst>
              </p:cNvPr>
              <p:cNvSpPr/>
              <p:nvPr/>
            </p:nvSpPr>
            <p:spPr>
              <a:xfrm>
                <a:off x="-4786024" y="3644870"/>
                <a:ext cx="115709" cy="153345"/>
              </a:xfrm>
              <a:custGeom>
                <a:avLst/>
                <a:gdLst>
                  <a:gd name="connsiteX0" fmla="*/ 26227 w 115709"/>
                  <a:gd name="connsiteY0" fmla="*/ 144536 h 153345"/>
                  <a:gd name="connsiteX1" fmla="*/ 0 w 115709"/>
                  <a:gd name="connsiteY1" fmla="*/ 118512 h 153345"/>
                  <a:gd name="connsiteX2" fmla="*/ 16420 w 115709"/>
                  <a:gd name="connsiteY2" fmla="*/ 105904 h 153345"/>
                  <a:gd name="connsiteX3" fmla="*/ 37636 w 115709"/>
                  <a:gd name="connsiteY3" fmla="*/ 125516 h 153345"/>
                  <a:gd name="connsiteX4" fmla="*/ 63660 w 115709"/>
                  <a:gd name="connsiteY4" fmla="*/ 132131 h 153345"/>
                  <a:gd name="connsiteX5" fmla="*/ 85280 w 115709"/>
                  <a:gd name="connsiteY5" fmla="*/ 126830 h 153345"/>
                  <a:gd name="connsiteX6" fmla="*/ 93686 w 115709"/>
                  <a:gd name="connsiteY6" fmla="*/ 113919 h 153345"/>
                  <a:gd name="connsiteX7" fmla="*/ 89281 w 115709"/>
                  <a:gd name="connsiteY7" fmla="*/ 103810 h 153345"/>
                  <a:gd name="connsiteX8" fmla="*/ 78276 w 115709"/>
                  <a:gd name="connsiteY8" fmla="*/ 96906 h 153345"/>
                  <a:gd name="connsiteX9" fmla="*/ 59862 w 115709"/>
                  <a:gd name="connsiteY9" fmla="*/ 90104 h 153345"/>
                  <a:gd name="connsiteX10" fmla="*/ 33029 w 115709"/>
                  <a:gd name="connsiteY10" fmla="*/ 79590 h 153345"/>
                  <a:gd name="connsiteX11" fmla="*/ 15106 w 115709"/>
                  <a:gd name="connsiteY11" fmla="*/ 65278 h 153345"/>
                  <a:gd name="connsiteX12" fmla="*/ 7597 w 115709"/>
                  <a:gd name="connsiteY12" fmla="*/ 41853 h 153345"/>
                  <a:gd name="connsiteX13" fmla="*/ 14399 w 115709"/>
                  <a:gd name="connsiteY13" fmla="*/ 19728 h 153345"/>
                  <a:gd name="connsiteX14" fmla="*/ 33014 w 115709"/>
                  <a:gd name="connsiteY14" fmla="*/ 5113 h 153345"/>
                  <a:gd name="connsiteX15" fmla="*/ 59241 w 115709"/>
                  <a:gd name="connsiteY15" fmla="*/ 0 h 153345"/>
                  <a:gd name="connsiteX16" fmla="*/ 93382 w 115709"/>
                  <a:gd name="connsiteY16" fmla="*/ 9705 h 153345"/>
                  <a:gd name="connsiteX17" fmla="*/ 114901 w 115709"/>
                  <a:gd name="connsiteY17" fmla="*/ 36640 h 153345"/>
                  <a:gd name="connsiteX18" fmla="*/ 96675 w 115709"/>
                  <a:gd name="connsiteY18" fmla="*/ 46446 h 153345"/>
                  <a:gd name="connsiteX19" fmla="*/ 81453 w 115709"/>
                  <a:gd name="connsiteY19" fmla="*/ 27830 h 153345"/>
                  <a:gd name="connsiteX20" fmla="*/ 58028 w 115709"/>
                  <a:gd name="connsiteY20" fmla="*/ 21216 h 153345"/>
                  <a:gd name="connsiteX21" fmla="*/ 37304 w 115709"/>
                  <a:gd name="connsiteY21" fmla="*/ 27122 h 153345"/>
                  <a:gd name="connsiteX22" fmla="*/ 29202 w 115709"/>
                  <a:gd name="connsiteY22" fmla="*/ 41839 h 153345"/>
                  <a:gd name="connsiteX23" fmla="*/ 34112 w 115709"/>
                  <a:gd name="connsiteY23" fmla="*/ 53956 h 153345"/>
                  <a:gd name="connsiteX24" fmla="*/ 46431 w 115709"/>
                  <a:gd name="connsiteY24" fmla="*/ 62058 h 153345"/>
                  <a:gd name="connsiteX25" fmla="*/ 66650 w 115709"/>
                  <a:gd name="connsiteY25" fmla="*/ 69467 h 153345"/>
                  <a:gd name="connsiteX26" fmla="*/ 92184 w 115709"/>
                  <a:gd name="connsiteY26" fmla="*/ 79172 h 153345"/>
                  <a:gd name="connsiteX27" fmla="*/ 108806 w 115709"/>
                  <a:gd name="connsiteY27" fmla="*/ 91779 h 153345"/>
                  <a:gd name="connsiteX28" fmla="*/ 115710 w 115709"/>
                  <a:gd name="connsiteY28" fmla="*/ 112302 h 153345"/>
                  <a:gd name="connsiteX29" fmla="*/ 108200 w 115709"/>
                  <a:gd name="connsiteY29" fmla="*/ 134225 h 153345"/>
                  <a:gd name="connsiteX30" fmla="*/ 88284 w 115709"/>
                  <a:gd name="connsiteY30" fmla="*/ 148436 h 153345"/>
                  <a:gd name="connsiteX31" fmla="*/ 61653 w 115709"/>
                  <a:gd name="connsiteY31" fmla="*/ 153346 h 153345"/>
                  <a:gd name="connsiteX32" fmla="*/ 26227 w 115709"/>
                  <a:gd name="connsiteY32" fmla="*/ 144536 h 15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5709" h="153345">
                    <a:moveTo>
                      <a:pt x="26227" y="144536"/>
                    </a:moveTo>
                    <a:cubicBezTo>
                      <a:pt x="15279" y="138658"/>
                      <a:pt x="6542" y="129993"/>
                      <a:pt x="0" y="118512"/>
                    </a:cubicBezTo>
                    <a:lnTo>
                      <a:pt x="16420" y="105904"/>
                    </a:lnTo>
                    <a:cubicBezTo>
                      <a:pt x="22429" y="114584"/>
                      <a:pt x="29505" y="121126"/>
                      <a:pt x="37636" y="125516"/>
                    </a:cubicBezTo>
                    <a:cubicBezTo>
                      <a:pt x="45781" y="129921"/>
                      <a:pt x="54447" y="132131"/>
                      <a:pt x="63660" y="132131"/>
                    </a:cubicBezTo>
                    <a:cubicBezTo>
                      <a:pt x="72470" y="132131"/>
                      <a:pt x="79677" y="130369"/>
                      <a:pt x="85280" y="126830"/>
                    </a:cubicBezTo>
                    <a:cubicBezTo>
                      <a:pt x="90884" y="123292"/>
                      <a:pt x="93686" y="118988"/>
                      <a:pt x="93686" y="113919"/>
                    </a:cubicBezTo>
                    <a:cubicBezTo>
                      <a:pt x="93686" y="109919"/>
                      <a:pt x="92212" y="106539"/>
                      <a:pt x="89281" y="103810"/>
                    </a:cubicBezTo>
                    <a:cubicBezTo>
                      <a:pt x="86349" y="101080"/>
                      <a:pt x="82681" y="98770"/>
                      <a:pt x="78276" y="96906"/>
                    </a:cubicBezTo>
                    <a:cubicBezTo>
                      <a:pt x="73871" y="95043"/>
                      <a:pt x="67733" y="92776"/>
                      <a:pt x="59862" y="90104"/>
                    </a:cubicBezTo>
                    <a:cubicBezTo>
                      <a:pt x="48915" y="86494"/>
                      <a:pt x="39976" y="82999"/>
                      <a:pt x="33029" y="79590"/>
                    </a:cubicBezTo>
                    <a:cubicBezTo>
                      <a:pt x="26082" y="76182"/>
                      <a:pt x="20118" y="71416"/>
                      <a:pt x="15106" y="65278"/>
                    </a:cubicBezTo>
                    <a:cubicBezTo>
                      <a:pt x="10095" y="59140"/>
                      <a:pt x="7597" y="51327"/>
                      <a:pt x="7597" y="41853"/>
                    </a:cubicBezTo>
                    <a:cubicBezTo>
                      <a:pt x="7597" y="33448"/>
                      <a:pt x="9864" y="26068"/>
                      <a:pt x="14399" y="19728"/>
                    </a:cubicBezTo>
                    <a:cubicBezTo>
                      <a:pt x="18933" y="13388"/>
                      <a:pt x="25144" y="8521"/>
                      <a:pt x="33014" y="5113"/>
                    </a:cubicBezTo>
                    <a:cubicBezTo>
                      <a:pt x="40885" y="1704"/>
                      <a:pt x="49637" y="0"/>
                      <a:pt x="59241" y="0"/>
                    </a:cubicBezTo>
                    <a:cubicBezTo>
                      <a:pt x="72456" y="0"/>
                      <a:pt x="83836" y="3235"/>
                      <a:pt x="93382" y="9705"/>
                    </a:cubicBezTo>
                    <a:cubicBezTo>
                      <a:pt x="102929" y="16175"/>
                      <a:pt x="110106" y="25158"/>
                      <a:pt x="114901" y="36640"/>
                    </a:cubicBezTo>
                    <a:lnTo>
                      <a:pt x="96675" y="46446"/>
                    </a:lnTo>
                    <a:cubicBezTo>
                      <a:pt x="93209" y="38431"/>
                      <a:pt x="88126" y="32235"/>
                      <a:pt x="81453" y="27830"/>
                    </a:cubicBezTo>
                    <a:cubicBezTo>
                      <a:pt x="74781" y="23425"/>
                      <a:pt x="66968" y="21216"/>
                      <a:pt x="58028" y="21216"/>
                    </a:cubicBezTo>
                    <a:cubicBezTo>
                      <a:pt x="49623" y="21216"/>
                      <a:pt x="42705" y="23194"/>
                      <a:pt x="37304" y="27122"/>
                    </a:cubicBezTo>
                    <a:cubicBezTo>
                      <a:pt x="31902" y="31065"/>
                      <a:pt x="29202" y="35961"/>
                      <a:pt x="29202" y="41839"/>
                    </a:cubicBezTo>
                    <a:cubicBezTo>
                      <a:pt x="29202" y="46648"/>
                      <a:pt x="30834" y="50677"/>
                      <a:pt x="34112" y="53956"/>
                    </a:cubicBezTo>
                    <a:cubicBezTo>
                      <a:pt x="37376" y="57234"/>
                      <a:pt x="41492" y="59935"/>
                      <a:pt x="46431" y="62058"/>
                    </a:cubicBezTo>
                    <a:cubicBezTo>
                      <a:pt x="51370" y="64195"/>
                      <a:pt x="58115" y="66665"/>
                      <a:pt x="66650" y="69467"/>
                    </a:cubicBezTo>
                    <a:cubicBezTo>
                      <a:pt x="77193" y="72932"/>
                      <a:pt x="85699" y="76167"/>
                      <a:pt x="92184" y="79172"/>
                    </a:cubicBezTo>
                    <a:cubicBezTo>
                      <a:pt x="98654" y="82176"/>
                      <a:pt x="104199" y="86378"/>
                      <a:pt x="108806" y="91779"/>
                    </a:cubicBezTo>
                    <a:cubicBezTo>
                      <a:pt x="113414" y="97181"/>
                      <a:pt x="115710" y="104026"/>
                      <a:pt x="115710" y="112302"/>
                    </a:cubicBezTo>
                    <a:cubicBezTo>
                      <a:pt x="115710" y="120707"/>
                      <a:pt x="113211" y="128015"/>
                      <a:pt x="108200" y="134225"/>
                    </a:cubicBezTo>
                    <a:cubicBezTo>
                      <a:pt x="103189" y="140435"/>
                      <a:pt x="96560" y="145172"/>
                      <a:pt x="88284" y="148436"/>
                    </a:cubicBezTo>
                    <a:cubicBezTo>
                      <a:pt x="80009" y="151700"/>
                      <a:pt x="71127" y="153346"/>
                      <a:pt x="61653" y="153346"/>
                    </a:cubicBezTo>
                    <a:cubicBezTo>
                      <a:pt x="48987" y="153346"/>
                      <a:pt x="37174" y="150414"/>
                      <a:pt x="26227" y="14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39" name="Forma libre: forma 338">
                <a:extLst>
                  <a:ext uri="{FF2B5EF4-FFF2-40B4-BE49-F238E27FC236}">
                    <a16:creationId xmlns:a16="http://schemas.microsoft.com/office/drawing/2014/main" id="{7218045D-1BE8-A179-CEE3-78FE0A933EB1}"/>
                  </a:ext>
                </a:extLst>
              </p:cNvPr>
              <p:cNvSpPr/>
              <p:nvPr/>
            </p:nvSpPr>
            <p:spPr>
              <a:xfrm>
                <a:off x="-4658096" y="3644870"/>
                <a:ext cx="115710" cy="153345"/>
              </a:xfrm>
              <a:custGeom>
                <a:avLst/>
                <a:gdLst>
                  <a:gd name="connsiteX0" fmla="*/ 26227 w 115710"/>
                  <a:gd name="connsiteY0" fmla="*/ 144536 h 153345"/>
                  <a:gd name="connsiteX1" fmla="*/ 0 w 115710"/>
                  <a:gd name="connsiteY1" fmla="*/ 118512 h 153345"/>
                  <a:gd name="connsiteX2" fmla="*/ 16421 w 115710"/>
                  <a:gd name="connsiteY2" fmla="*/ 105904 h 153345"/>
                  <a:gd name="connsiteX3" fmla="*/ 37636 w 115710"/>
                  <a:gd name="connsiteY3" fmla="*/ 125516 h 153345"/>
                  <a:gd name="connsiteX4" fmla="*/ 63661 w 115710"/>
                  <a:gd name="connsiteY4" fmla="*/ 132131 h 153345"/>
                  <a:gd name="connsiteX5" fmla="*/ 85281 w 115710"/>
                  <a:gd name="connsiteY5" fmla="*/ 126830 h 153345"/>
                  <a:gd name="connsiteX6" fmla="*/ 93686 w 115710"/>
                  <a:gd name="connsiteY6" fmla="*/ 113919 h 153345"/>
                  <a:gd name="connsiteX7" fmla="*/ 89281 w 115710"/>
                  <a:gd name="connsiteY7" fmla="*/ 103810 h 153345"/>
                  <a:gd name="connsiteX8" fmla="*/ 78276 w 115710"/>
                  <a:gd name="connsiteY8" fmla="*/ 96906 h 153345"/>
                  <a:gd name="connsiteX9" fmla="*/ 59863 w 115710"/>
                  <a:gd name="connsiteY9" fmla="*/ 90104 h 153345"/>
                  <a:gd name="connsiteX10" fmla="*/ 33029 w 115710"/>
                  <a:gd name="connsiteY10" fmla="*/ 79590 h 153345"/>
                  <a:gd name="connsiteX11" fmla="*/ 15107 w 115710"/>
                  <a:gd name="connsiteY11" fmla="*/ 65278 h 153345"/>
                  <a:gd name="connsiteX12" fmla="*/ 7597 w 115710"/>
                  <a:gd name="connsiteY12" fmla="*/ 41853 h 153345"/>
                  <a:gd name="connsiteX13" fmla="*/ 14399 w 115710"/>
                  <a:gd name="connsiteY13" fmla="*/ 19728 h 153345"/>
                  <a:gd name="connsiteX14" fmla="*/ 33015 w 115710"/>
                  <a:gd name="connsiteY14" fmla="*/ 5113 h 153345"/>
                  <a:gd name="connsiteX15" fmla="*/ 59241 w 115710"/>
                  <a:gd name="connsiteY15" fmla="*/ 0 h 153345"/>
                  <a:gd name="connsiteX16" fmla="*/ 93383 w 115710"/>
                  <a:gd name="connsiteY16" fmla="*/ 9705 h 153345"/>
                  <a:gd name="connsiteX17" fmla="*/ 114901 w 115710"/>
                  <a:gd name="connsiteY17" fmla="*/ 36640 h 153345"/>
                  <a:gd name="connsiteX18" fmla="*/ 96676 w 115710"/>
                  <a:gd name="connsiteY18" fmla="*/ 46446 h 153345"/>
                  <a:gd name="connsiteX19" fmla="*/ 81454 w 115710"/>
                  <a:gd name="connsiteY19" fmla="*/ 27830 h 153345"/>
                  <a:gd name="connsiteX20" fmla="*/ 58029 w 115710"/>
                  <a:gd name="connsiteY20" fmla="*/ 21216 h 153345"/>
                  <a:gd name="connsiteX21" fmla="*/ 37304 w 115710"/>
                  <a:gd name="connsiteY21" fmla="*/ 27122 h 153345"/>
                  <a:gd name="connsiteX22" fmla="*/ 29202 w 115710"/>
                  <a:gd name="connsiteY22" fmla="*/ 41839 h 153345"/>
                  <a:gd name="connsiteX23" fmla="*/ 34112 w 115710"/>
                  <a:gd name="connsiteY23" fmla="*/ 53956 h 153345"/>
                  <a:gd name="connsiteX24" fmla="*/ 46431 w 115710"/>
                  <a:gd name="connsiteY24" fmla="*/ 62058 h 153345"/>
                  <a:gd name="connsiteX25" fmla="*/ 66650 w 115710"/>
                  <a:gd name="connsiteY25" fmla="*/ 69467 h 153345"/>
                  <a:gd name="connsiteX26" fmla="*/ 92184 w 115710"/>
                  <a:gd name="connsiteY26" fmla="*/ 79172 h 153345"/>
                  <a:gd name="connsiteX27" fmla="*/ 108807 w 115710"/>
                  <a:gd name="connsiteY27" fmla="*/ 91779 h 153345"/>
                  <a:gd name="connsiteX28" fmla="*/ 115710 w 115710"/>
                  <a:gd name="connsiteY28" fmla="*/ 112302 h 153345"/>
                  <a:gd name="connsiteX29" fmla="*/ 108200 w 115710"/>
                  <a:gd name="connsiteY29" fmla="*/ 134225 h 153345"/>
                  <a:gd name="connsiteX30" fmla="*/ 88285 w 115710"/>
                  <a:gd name="connsiteY30" fmla="*/ 148436 h 153345"/>
                  <a:gd name="connsiteX31" fmla="*/ 61653 w 115710"/>
                  <a:gd name="connsiteY31" fmla="*/ 153346 h 153345"/>
                  <a:gd name="connsiteX32" fmla="*/ 26227 w 115710"/>
                  <a:gd name="connsiteY32" fmla="*/ 144536 h 1533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15710" h="153345">
                    <a:moveTo>
                      <a:pt x="26227" y="144536"/>
                    </a:moveTo>
                    <a:cubicBezTo>
                      <a:pt x="15280" y="138658"/>
                      <a:pt x="6542" y="129993"/>
                      <a:pt x="0" y="118512"/>
                    </a:cubicBezTo>
                    <a:lnTo>
                      <a:pt x="16421" y="105904"/>
                    </a:lnTo>
                    <a:cubicBezTo>
                      <a:pt x="22429" y="114584"/>
                      <a:pt x="29505" y="121126"/>
                      <a:pt x="37636" y="125516"/>
                    </a:cubicBezTo>
                    <a:cubicBezTo>
                      <a:pt x="45782" y="129921"/>
                      <a:pt x="54447" y="132131"/>
                      <a:pt x="63661" y="132131"/>
                    </a:cubicBezTo>
                    <a:cubicBezTo>
                      <a:pt x="72471" y="132131"/>
                      <a:pt x="79677" y="130369"/>
                      <a:pt x="85281" y="126830"/>
                    </a:cubicBezTo>
                    <a:cubicBezTo>
                      <a:pt x="90884" y="123292"/>
                      <a:pt x="93686" y="118988"/>
                      <a:pt x="93686" y="113919"/>
                    </a:cubicBezTo>
                    <a:cubicBezTo>
                      <a:pt x="93686" y="109919"/>
                      <a:pt x="92213" y="106539"/>
                      <a:pt x="89281" y="103810"/>
                    </a:cubicBezTo>
                    <a:cubicBezTo>
                      <a:pt x="86349" y="101080"/>
                      <a:pt x="82681" y="98770"/>
                      <a:pt x="78276" y="96906"/>
                    </a:cubicBezTo>
                    <a:cubicBezTo>
                      <a:pt x="73871" y="95043"/>
                      <a:pt x="67734" y="92776"/>
                      <a:pt x="59863" y="90104"/>
                    </a:cubicBezTo>
                    <a:cubicBezTo>
                      <a:pt x="48915" y="86494"/>
                      <a:pt x="39976" y="82999"/>
                      <a:pt x="33029" y="79590"/>
                    </a:cubicBezTo>
                    <a:cubicBezTo>
                      <a:pt x="26082" y="76182"/>
                      <a:pt x="20118" y="71416"/>
                      <a:pt x="15107" y="65278"/>
                    </a:cubicBezTo>
                    <a:cubicBezTo>
                      <a:pt x="10095" y="59140"/>
                      <a:pt x="7597" y="51327"/>
                      <a:pt x="7597" y="41853"/>
                    </a:cubicBezTo>
                    <a:cubicBezTo>
                      <a:pt x="7597" y="33448"/>
                      <a:pt x="9864" y="26068"/>
                      <a:pt x="14399" y="19728"/>
                    </a:cubicBezTo>
                    <a:cubicBezTo>
                      <a:pt x="18934" y="13388"/>
                      <a:pt x="25144" y="8521"/>
                      <a:pt x="33015" y="5113"/>
                    </a:cubicBezTo>
                    <a:cubicBezTo>
                      <a:pt x="40886" y="1704"/>
                      <a:pt x="49638" y="0"/>
                      <a:pt x="59241" y="0"/>
                    </a:cubicBezTo>
                    <a:cubicBezTo>
                      <a:pt x="72456" y="0"/>
                      <a:pt x="83836" y="3235"/>
                      <a:pt x="93383" y="9705"/>
                    </a:cubicBezTo>
                    <a:cubicBezTo>
                      <a:pt x="102929" y="16175"/>
                      <a:pt x="110106" y="25158"/>
                      <a:pt x="114901" y="36640"/>
                    </a:cubicBezTo>
                    <a:lnTo>
                      <a:pt x="96676" y="46446"/>
                    </a:lnTo>
                    <a:cubicBezTo>
                      <a:pt x="93209" y="38431"/>
                      <a:pt x="88126" y="32235"/>
                      <a:pt x="81454" y="27830"/>
                    </a:cubicBezTo>
                    <a:cubicBezTo>
                      <a:pt x="74781" y="23425"/>
                      <a:pt x="66968" y="21216"/>
                      <a:pt x="58029" y="21216"/>
                    </a:cubicBezTo>
                    <a:cubicBezTo>
                      <a:pt x="49623" y="21216"/>
                      <a:pt x="42705" y="23194"/>
                      <a:pt x="37304" y="27122"/>
                    </a:cubicBezTo>
                    <a:cubicBezTo>
                      <a:pt x="31903" y="31065"/>
                      <a:pt x="29202" y="35961"/>
                      <a:pt x="29202" y="41839"/>
                    </a:cubicBezTo>
                    <a:cubicBezTo>
                      <a:pt x="29202" y="46648"/>
                      <a:pt x="30834" y="50677"/>
                      <a:pt x="34112" y="53956"/>
                    </a:cubicBezTo>
                    <a:cubicBezTo>
                      <a:pt x="37376" y="57234"/>
                      <a:pt x="41492" y="59935"/>
                      <a:pt x="46431" y="62058"/>
                    </a:cubicBezTo>
                    <a:cubicBezTo>
                      <a:pt x="51371" y="64195"/>
                      <a:pt x="58115" y="66665"/>
                      <a:pt x="66650" y="69467"/>
                    </a:cubicBezTo>
                    <a:cubicBezTo>
                      <a:pt x="77193" y="72932"/>
                      <a:pt x="85699" y="76167"/>
                      <a:pt x="92184" y="79172"/>
                    </a:cubicBezTo>
                    <a:cubicBezTo>
                      <a:pt x="98654" y="82176"/>
                      <a:pt x="104200" y="86378"/>
                      <a:pt x="108807" y="91779"/>
                    </a:cubicBezTo>
                    <a:cubicBezTo>
                      <a:pt x="113414" y="97181"/>
                      <a:pt x="115710" y="104026"/>
                      <a:pt x="115710" y="112302"/>
                    </a:cubicBezTo>
                    <a:cubicBezTo>
                      <a:pt x="115710" y="120707"/>
                      <a:pt x="113212" y="128015"/>
                      <a:pt x="108200" y="134225"/>
                    </a:cubicBezTo>
                    <a:cubicBezTo>
                      <a:pt x="103189" y="140435"/>
                      <a:pt x="96560" y="145172"/>
                      <a:pt x="88285" y="148436"/>
                    </a:cubicBezTo>
                    <a:cubicBezTo>
                      <a:pt x="80009" y="151700"/>
                      <a:pt x="71127" y="153346"/>
                      <a:pt x="61653" y="153346"/>
                    </a:cubicBezTo>
                    <a:cubicBezTo>
                      <a:pt x="48988" y="153346"/>
                      <a:pt x="37174" y="150414"/>
                      <a:pt x="26227" y="1445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335" name="Gráfico 32">
              <a:extLst>
                <a:ext uri="{FF2B5EF4-FFF2-40B4-BE49-F238E27FC236}">
                  <a16:creationId xmlns:a16="http://schemas.microsoft.com/office/drawing/2014/main" id="{7901F4C2-341F-288D-8FD3-E02FA8F239ED}"/>
                </a:ext>
              </a:extLst>
            </p:cNvPr>
            <p:cNvGrpSpPr/>
            <p:nvPr/>
          </p:nvGrpSpPr>
          <p:grpSpPr>
            <a:xfrm>
              <a:off x="-5475301" y="3508551"/>
              <a:ext cx="409577" cy="409548"/>
              <a:chOff x="-5475301" y="3508551"/>
              <a:chExt cx="409577" cy="409548"/>
            </a:xfrm>
          </p:grpSpPr>
          <p:sp>
            <p:nvSpPr>
              <p:cNvPr id="336" name="Forma libre: forma 335">
                <a:extLst>
                  <a:ext uri="{FF2B5EF4-FFF2-40B4-BE49-F238E27FC236}">
                    <a16:creationId xmlns:a16="http://schemas.microsoft.com/office/drawing/2014/main" id="{5442FB8A-DA1F-E0F1-E7C8-722C8FA1541C}"/>
                  </a:ext>
                </a:extLst>
              </p:cNvPr>
              <p:cNvSpPr/>
              <p:nvPr/>
            </p:nvSpPr>
            <p:spPr>
              <a:xfrm>
                <a:off x="-5475301" y="3542649"/>
                <a:ext cx="409577" cy="375450"/>
              </a:xfrm>
              <a:custGeom>
                <a:avLst/>
                <a:gdLst>
                  <a:gd name="connsiteX0" fmla="*/ 230394 w 409577"/>
                  <a:gd name="connsiteY0" fmla="*/ 290127 h 375450"/>
                  <a:gd name="connsiteX1" fmla="*/ 230394 w 409577"/>
                  <a:gd name="connsiteY1" fmla="*/ 324254 h 375450"/>
                  <a:gd name="connsiteX2" fmla="*/ 298662 w 409577"/>
                  <a:gd name="connsiteY2" fmla="*/ 324254 h 375450"/>
                  <a:gd name="connsiteX3" fmla="*/ 298662 w 409577"/>
                  <a:gd name="connsiteY3" fmla="*/ 375451 h 375450"/>
                  <a:gd name="connsiteX4" fmla="*/ 110930 w 409577"/>
                  <a:gd name="connsiteY4" fmla="*/ 375451 h 375450"/>
                  <a:gd name="connsiteX5" fmla="*/ 110930 w 409577"/>
                  <a:gd name="connsiteY5" fmla="*/ 324254 h 375450"/>
                  <a:gd name="connsiteX6" fmla="*/ 179197 w 409577"/>
                  <a:gd name="connsiteY6" fmla="*/ 324254 h 375450"/>
                  <a:gd name="connsiteX7" fmla="*/ 179197 w 409577"/>
                  <a:gd name="connsiteY7" fmla="*/ 290127 h 375450"/>
                  <a:gd name="connsiteX8" fmla="*/ 0 w 409577"/>
                  <a:gd name="connsiteY8" fmla="*/ 290127 h 375450"/>
                  <a:gd name="connsiteX9" fmla="*/ 0 w 409577"/>
                  <a:gd name="connsiteY9" fmla="*/ 51197 h 375450"/>
                  <a:gd name="connsiteX10" fmla="*/ 51197 w 409577"/>
                  <a:gd name="connsiteY10" fmla="*/ 0 h 375450"/>
                  <a:gd name="connsiteX11" fmla="*/ 68268 w 409577"/>
                  <a:gd name="connsiteY11" fmla="*/ 0 h 375450"/>
                  <a:gd name="connsiteX12" fmla="*/ 68268 w 409577"/>
                  <a:gd name="connsiteY12" fmla="*/ 51197 h 375450"/>
                  <a:gd name="connsiteX13" fmla="*/ 51197 w 409577"/>
                  <a:gd name="connsiteY13" fmla="*/ 51197 h 375450"/>
                  <a:gd name="connsiteX14" fmla="*/ 51197 w 409577"/>
                  <a:gd name="connsiteY14" fmla="*/ 238930 h 375450"/>
                  <a:gd name="connsiteX15" fmla="*/ 358380 w 409577"/>
                  <a:gd name="connsiteY15" fmla="*/ 238930 h 375450"/>
                  <a:gd name="connsiteX16" fmla="*/ 358380 w 409577"/>
                  <a:gd name="connsiteY16" fmla="*/ 51197 h 375450"/>
                  <a:gd name="connsiteX17" fmla="*/ 341309 w 409577"/>
                  <a:gd name="connsiteY17" fmla="*/ 51197 h 375450"/>
                  <a:gd name="connsiteX18" fmla="*/ 341309 w 409577"/>
                  <a:gd name="connsiteY18" fmla="*/ 0 h 375450"/>
                  <a:gd name="connsiteX19" fmla="*/ 358380 w 409577"/>
                  <a:gd name="connsiteY19" fmla="*/ 0 h 375450"/>
                  <a:gd name="connsiteX20" fmla="*/ 409577 w 409577"/>
                  <a:gd name="connsiteY20" fmla="*/ 51197 h 375450"/>
                  <a:gd name="connsiteX21" fmla="*/ 409577 w 409577"/>
                  <a:gd name="connsiteY21" fmla="*/ 290127 h 375450"/>
                  <a:gd name="connsiteX22" fmla="*/ 230394 w 409577"/>
                  <a:gd name="connsiteY22" fmla="*/ 290127 h 3754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09577" h="375450">
                    <a:moveTo>
                      <a:pt x="230394" y="290127"/>
                    </a:moveTo>
                    <a:lnTo>
                      <a:pt x="230394" y="324254"/>
                    </a:lnTo>
                    <a:lnTo>
                      <a:pt x="298662" y="324254"/>
                    </a:lnTo>
                    <a:lnTo>
                      <a:pt x="298662" y="375451"/>
                    </a:lnTo>
                    <a:lnTo>
                      <a:pt x="110930" y="375451"/>
                    </a:lnTo>
                    <a:lnTo>
                      <a:pt x="110930" y="324254"/>
                    </a:lnTo>
                    <a:lnTo>
                      <a:pt x="179197" y="324254"/>
                    </a:lnTo>
                    <a:lnTo>
                      <a:pt x="179197" y="290127"/>
                    </a:lnTo>
                    <a:lnTo>
                      <a:pt x="0" y="290127"/>
                    </a:lnTo>
                    <a:lnTo>
                      <a:pt x="0" y="51197"/>
                    </a:lnTo>
                    <a:cubicBezTo>
                      <a:pt x="0" y="22963"/>
                      <a:pt x="22977" y="0"/>
                      <a:pt x="51197" y="0"/>
                    </a:cubicBezTo>
                    <a:lnTo>
                      <a:pt x="68268" y="0"/>
                    </a:lnTo>
                    <a:lnTo>
                      <a:pt x="68268" y="51197"/>
                    </a:lnTo>
                    <a:lnTo>
                      <a:pt x="51197" y="51197"/>
                    </a:lnTo>
                    <a:lnTo>
                      <a:pt x="51197" y="238930"/>
                    </a:lnTo>
                    <a:lnTo>
                      <a:pt x="358380" y="238930"/>
                    </a:lnTo>
                    <a:lnTo>
                      <a:pt x="358380" y="51197"/>
                    </a:lnTo>
                    <a:lnTo>
                      <a:pt x="341309" y="51197"/>
                    </a:lnTo>
                    <a:lnTo>
                      <a:pt x="341309" y="0"/>
                    </a:lnTo>
                    <a:lnTo>
                      <a:pt x="358380" y="0"/>
                    </a:lnTo>
                    <a:cubicBezTo>
                      <a:pt x="386614" y="0"/>
                      <a:pt x="409577" y="22978"/>
                      <a:pt x="409577" y="51197"/>
                    </a:cubicBezTo>
                    <a:lnTo>
                      <a:pt x="409577" y="290127"/>
                    </a:lnTo>
                    <a:lnTo>
                      <a:pt x="230394" y="290127"/>
                    </a:lnTo>
                    <a:close/>
                  </a:path>
                </a:pathLst>
              </a:custGeom>
              <a:solidFill>
                <a:srgbClr val="FFAF00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37" name="Forma libre: forma 336">
                <a:extLst>
                  <a:ext uri="{FF2B5EF4-FFF2-40B4-BE49-F238E27FC236}">
                    <a16:creationId xmlns:a16="http://schemas.microsoft.com/office/drawing/2014/main" id="{E0DDA752-6A09-911F-9336-AB6DEC1432BD}"/>
                  </a:ext>
                </a:extLst>
              </p:cNvPr>
              <p:cNvSpPr/>
              <p:nvPr/>
            </p:nvSpPr>
            <p:spPr>
              <a:xfrm>
                <a:off x="-5372011" y="3508551"/>
                <a:ext cx="203011" cy="204759"/>
              </a:xfrm>
              <a:custGeom>
                <a:avLst/>
                <a:gdLst>
                  <a:gd name="connsiteX0" fmla="*/ 178302 w 203011"/>
                  <a:gd name="connsiteY0" fmla="*/ 102380 h 204759"/>
                  <a:gd name="connsiteX1" fmla="*/ 177016 w 203011"/>
                  <a:gd name="connsiteY1" fmla="*/ 88414 h 204759"/>
                  <a:gd name="connsiteX2" fmla="*/ 203012 w 203011"/>
                  <a:gd name="connsiteY2" fmla="*/ 73452 h 204759"/>
                  <a:gd name="connsiteX3" fmla="*/ 177450 w 203011"/>
                  <a:gd name="connsiteY3" fmla="*/ 29086 h 204759"/>
                  <a:gd name="connsiteX4" fmla="*/ 151425 w 203011"/>
                  <a:gd name="connsiteY4" fmla="*/ 44077 h 204759"/>
                  <a:gd name="connsiteX5" fmla="*/ 127105 w 203011"/>
                  <a:gd name="connsiteY5" fmla="*/ 29982 h 204759"/>
                  <a:gd name="connsiteX6" fmla="*/ 127105 w 203011"/>
                  <a:gd name="connsiteY6" fmla="*/ 0 h 204759"/>
                  <a:gd name="connsiteX7" fmla="*/ 75907 w 203011"/>
                  <a:gd name="connsiteY7" fmla="*/ 0 h 204759"/>
                  <a:gd name="connsiteX8" fmla="*/ 75907 w 203011"/>
                  <a:gd name="connsiteY8" fmla="*/ 29982 h 204759"/>
                  <a:gd name="connsiteX9" fmla="*/ 51587 w 203011"/>
                  <a:gd name="connsiteY9" fmla="*/ 44077 h 204759"/>
                  <a:gd name="connsiteX10" fmla="*/ 25562 w 203011"/>
                  <a:gd name="connsiteY10" fmla="*/ 29086 h 204759"/>
                  <a:gd name="connsiteX11" fmla="*/ 0 w 203011"/>
                  <a:gd name="connsiteY11" fmla="*/ 73452 h 204759"/>
                  <a:gd name="connsiteX12" fmla="*/ 25996 w 203011"/>
                  <a:gd name="connsiteY12" fmla="*/ 88414 h 204759"/>
                  <a:gd name="connsiteX13" fmla="*/ 24710 w 203011"/>
                  <a:gd name="connsiteY13" fmla="*/ 102380 h 204759"/>
                  <a:gd name="connsiteX14" fmla="*/ 25996 w 203011"/>
                  <a:gd name="connsiteY14" fmla="*/ 116345 h 204759"/>
                  <a:gd name="connsiteX15" fmla="*/ 0 w 203011"/>
                  <a:gd name="connsiteY15" fmla="*/ 131307 h 204759"/>
                  <a:gd name="connsiteX16" fmla="*/ 25562 w 203011"/>
                  <a:gd name="connsiteY16" fmla="*/ 175673 h 204759"/>
                  <a:gd name="connsiteX17" fmla="*/ 51587 w 203011"/>
                  <a:gd name="connsiteY17" fmla="*/ 160683 h 204759"/>
                  <a:gd name="connsiteX18" fmla="*/ 75907 w 203011"/>
                  <a:gd name="connsiteY18" fmla="*/ 174778 h 204759"/>
                  <a:gd name="connsiteX19" fmla="*/ 75907 w 203011"/>
                  <a:gd name="connsiteY19" fmla="*/ 204760 h 204759"/>
                  <a:gd name="connsiteX20" fmla="*/ 127105 w 203011"/>
                  <a:gd name="connsiteY20" fmla="*/ 204760 h 204759"/>
                  <a:gd name="connsiteX21" fmla="*/ 127105 w 203011"/>
                  <a:gd name="connsiteY21" fmla="*/ 174778 h 204759"/>
                  <a:gd name="connsiteX22" fmla="*/ 151425 w 203011"/>
                  <a:gd name="connsiteY22" fmla="*/ 160683 h 204759"/>
                  <a:gd name="connsiteX23" fmla="*/ 177450 w 203011"/>
                  <a:gd name="connsiteY23" fmla="*/ 175673 h 204759"/>
                  <a:gd name="connsiteX24" fmla="*/ 203012 w 203011"/>
                  <a:gd name="connsiteY24" fmla="*/ 131307 h 204759"/>
                  <a:gd name="connsiteX25" fmla="*/ 177016 w 203011"/>
                  <a:gd name="connsiteY25" fmla="*/ 116345 h 204759"/>
                  <a:gd name="connsiteX26" fmla="*/ 178302 w 203011"/>
                  <a:gd name="connsiteY26" fmla="*/ 102380 h 204759"/>
                  <a:gd name="connsiteX27" fmla="*/ 101499 w 203011"/>
                  <a:gd name="connsiteY27" fmla="*/ 127971 h 204759"/>
                  <a:gd name="connsiteX28" fmla="*/ 75893 w 203011"/>
                  <a:gd name="connsiteY28" fmla="*/ 102365 h 204759"/>
                  <a:gd name="connsiteX29" fmla="*/ 101499 w 203011"/>
                  <a:gd name="connsiteY29" fmla="*/ 76759 h 204759"/>
                  <a:gd name="connsiteX30" fmla="*/ 127105 w 203011"/>
                  <a:gd name="connsiteY30" fmla="*/ 102365 h 204759"/>
                  <a:gd name="connsiteX31" fmla="*/ 101499 w 203011"/>
                  <a:gd name="connsiteY31" fmla="*/ 127971 h 2047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03011" h="204759">
                    <a:moveTo>
                      <a:pt x="178302" y="102380"/>
                    </a:moveTo>
                    <a:cubicBezTo>
                      <a:pt x="178302" y="97614"/>
                      <a:pt x="177854" y="92949"/>
                      <a:pt x="177016" y="88414"/>
                    </a:cubicBezTo>
                    <a:lnTo>
                      <a:pt x="203012" y="73452"/>
                    </a:lnTo>
                    <a:lnTo>
                      <a:pt x="177450" y="29086"/>
                    </a:lnTo>
                    <a:lnTo>
                      <a:pt x="151425" y="44077"/>
                    </a:lnTo>
                    <a:cubicBezTo>
                      <a:pt x="144320" y="37983"/>
                      <a:pt x="136102" y="33173"/>
                      <a:pt x="127105" y="29982"/>
                    </a:cubicBezTo>
                    <a:lnTo>
                      <a:pt x="127105" y="0"/>
                    </a:lnTo>
                    <a:lnTo>
                      <a:pt x="75907" y="0"/>
                    </a:lnTo>
                    <a:lnTo>
                      <a:pt x="75907" y="29982"/>
                    </a:lnTo>
                    <a:cubicBezTo>
                      <a:pt x="66910" y="33173"/>
                      <a:pt x="58692" y="37983"/>
                      <a:pt x="51587" y="44077"/>
                    </a:cubicBezTo>
                    <a:lnTo>
                      <a:pt x="25562" y="29086"/>
                    </a:lnTo>
                    <a:lnTo>
                      <a:pt x="0" y="73452"/>
                    </a:lnTo>
                    <a:lnTo>
                      <a:pt x="25996" y="88414"/>
                    </a:lnTo>
                    <a:cubicBezTo>
                      <a:pt x="25158" y="92935"/>
                      <a:pt x="24710" y="97614"/>
                      <a:pt x="24710" y="102380"/>
                    </a:cubicBezTo>
                    <a:cubicBezTo>
                      <a:pt x="24710" y="107146"/>
                      <a:pt x="25158" y="111810"/>
                      <a:pt x="25996" y="116345"/>
                    </a:cubicBezTo>
                    <a:lnTo>
                      <a:pt x="0" y="131307"/>
                    </a:lnTo>
                    <a:cubicBezTo>
                      <a:pt x="0" y="131307"/>
                      <a:pt x="25562" y="175673"/>
                      <a:pt x="25562" y="175673"/>
                    </a:cubicBezTo>
                    <a:lnTo>
                      <a:pt x="51587" y="160683"/>
                    </a:lnTo>
                    <a:cubicBezTo>
                      <a:pt x="58692" y="166777"/>
                      <a:pt x="66910" y="171586"/>
                      <a:pt x="75907" y="174778"/>
                    </a:cubicBezTo>
                    <a:lnTo>
                      <a:pt x="75907" y="204760"/>
                    </a:lnTo>
                    <a:lnTo>
                      <a:pt x="127105" y="204760"/>
                    </a:lnTo>
                    <a:lnTo>
                      <a:pt x="127105" y="174778"/>
                    </a:lnTo>
                    <a:cubicBezTo>
                      <a:pt x="136102" y="171586"/>
                      <a:pt x="144320" y="166777"/>
                      <a:pt x="151425" y="160683"/>
                    </a:cubicBezTo>
                    <a:lnTo>
                      <a:pt x="177450" y="175673"/>
                    </a:lnTo>
                    <a:lnTo>
                      <a:pt x="203012" y="131307"/>
                    </a:lnTo>
                    <a:lnTo>
                      <a:pt x="177016" y="116345"/>
                    </a:lnTo>
                    <a:cubicBezTo>
                      <a:pt x="177854" y="111810"/>
                      <a:pt x="178302" y="107131"/>
                      <a:pt x="178302" y="102380"/>
                    </a:cubicBezTo>
                    <a:close/>
                    <a:moveTo>
                      <a:pt x="101499" y="127971"/>
                    </a:moveTo>
                    <a:cubicBezTo>
                      <a:pt x="87389" y="127971"/>
                      <a:pt x="75893" y="116490"/>
                      <a:pt x="75893" y="102365"/>
                    </a:cubicBezTo>
                    <a:cubicBezTo>
                      <a:pt x="75893" y="88241"/>
                      <a:pt x="87375" y="76759"/>
                      <a:pt x="101499" y="76759"/>
                    </a:cubicBezTo>
                    <a:cubicBezTo>
                      <a:pt x="115623" y="76759"/>
                      <a:pt x="127105" y="88241"/>
                      <a:pt x="127105" y="102365"/>
                    </a:cubicBezTo>
                    <a:cubicBezTo>
                      <a:pt x="127105" y="116490"/>
                      <a:pt x="115609" y="127971"/>
                      <a:pt x="101499" y="127971"/>
                    </a:cubicBezTo>
                    <a:close/>
                  </a:path>
                </a:pathLst>
              </a:custGeom>
              <a:solidFill>
                <a:srgbClr val="FFFFFF"/>
              </a:solidFill>
              <a:ln w="1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360" name="Gráfico 275">
            <a:extLst>
              <a:ext uri="{FF2B5EF4-FFF2-40B4-BE49-F238E27FC236}">
                <a16:creationId xmlns:a16="http://schemas.microsoft.com/office/drawing/2014/main" id="{5EABE934-339F-1F7B-B1BE-483D9F5ED894}"/>
              </a:ext>
            </a:extLst>
          </p:cNvPr>
          <p:cNvGrpSpPr/>
          <p:nvPr/>
        </p:nvGrpSpPr>
        <p:grpSpPr>
          <a:xfrm>
            <a:off x="6110427" y="4053777"/>
            <a:ext cx="1741871" cy="633915"/>
            <a:chOff x="8913048" y="2685130"/>
            <a:chExt cx="3279531" cy="1193513"/>
          </a:xfrm>
        </p:grpSpPr>
        <p:grpSp>
          <p:nvGrpSpPr>
            <p:cNvPr id="361" name="Gráfico 275">
              <a:extLst>
                <a:ext uri="{FF2B5EF4-FFF2-40B4-BE49-F238E27FC236}">
                  <a16:creationId xmlns:a16="http://schemas.microsoft.com/office/drawing/2014/main" id="{CF8B2E07-9A60-780B-D20A-F902551E2229}"/>
                </a:ext>
              </a:extLst>
            </p:cNvPr>
            <p:cNvGrpSpPr/>
            <p:nvPr/>
          </p:nvGrpSpPr>
          <p:grpSpPr>
            <a:xfrm>
              <a:off x="10299214" y="2951306"/>
              <a:ext cx="1893364" cy="430864"/>
              <a:chOff x="10299214" y="2951306"/>
              <a:chExt cx="1893364" cy="430864"/>
            </a:xfrm>
            <a:solidFill>
              <a:srgbClr val="FFFFFF"/>
            </a:solidFill>
          </p:grpSpPr>
          <p:sp>
            <p:nvSpPr>
              <p:cNvPr id="362" name="Forma libre: forma 361">
                <a:extLst>
                  <a:ext uri="{FF2B5EF4-FFF2-40B4-BE49-F238E27FC236}">
                    <a16:creationId xmlns:a16="http://schemas.microsoft.com/office/drawing/2014/main" id="{33A06830-85C4-35E1-2575-14C88ECF05BD}"/>
                  </a:ext>
                </a:extLst>
              </p:cNvPr>
              <p:cNvSpPr/>
              <p:nvPr/>
            </p:nvSpPr>
            <p:spPr>
              <a:xfrm>
                <a:off x="10299214" y="2951306"/>
                <a:ext cx="395224" cy="422244"/>
              </a:xfrm>
              <a:custGeom>
                <a:avLst/>
                <a:gdLst>
                  <a:gd name="connsiteX0" fmla="*/ 151634 w 395224"/>
                  <a:gd name="connsiteY0" fmla="*/ 0 h 422244"/>
                  <a:gd name="connsiteX1" fmla="*/ 243550 w 395224"/>
                  <a:gd name="connsiteY1" fmla="*/ 0 h 422244"/>
                  <a:gd name="connsiteX2" fmla="*/ 395224 w 395224"/>
                  <a:gd name="connsiteY2" fmla="*/ 422244 h 422244"/>
                  <a:gd name="connsiteX3" fmla="*/ 329167 w 395224"/>
                  <a:gd name="connsiteY3" fmla="*/ 422244 h 422244"/>
                  <a:gd name="connsiteX4" fmla="*/ 289549 w 395224"/>
                  <a:gd name="connsiteY4" fmla="*/ 310229 h 422244"/>
                  <a:gd name="connsiteX5" fmla="*/ 105136 w 395224"/>
                  <a:gd name="connsiteY5" fmla="*/ 310229 h 422244"/>
                  <a:gd name="connsiteX6" fmla="*/ 65477 w 395224"/>
                  <a:gd name="connsiteY6" fmla="*/ 422244 h 422244"/>
                  <a:gd name="connsiteX7" fmla="*/ 0 w 395224"/>
                  <a:gd name="connsiteY7" fmla="*/ 422244 h 422244"/>
                  <a:gd name="connsiteX8" fmla="*/ 151634 w 395224"/>
                  <a:gd name="connsiteY8" fmla="*/ 0 h 422244"/>
                  <a:gd name="connsiteX9" fmla="*/ 270528 w 395224"/>
                  <a:gd name="connsiteY9" fmla="*/ 255651 h 422244"/>
                  <a:gd name="connsiteX10" fmla="*/ 199871 w 395224"/>
                  <a:gd name="connsiteY10" fmla="*/ 56319 h 422244"/>
                  <a:gd name="connsiteX11" fmla="*/ 194111 w 395224"/>
                  <a:gd name="connsiteY11" fmla="*/ 56319 h 422244"/>
                  <a:gd name="connsiteX12" fmla="*/ 124033 w 395224"/>
                  <a:gd name="connsiteY12" fmla="*/ 255651 h 422244"/>
                  <a:gd name="connsiteX13" fmla="*/ 270528 w 395224"/>
                  <a:gd name="connsiteY13" fmla="*/ 255651 h 4222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95224" h="422244">
                    <a:moveTo>
                      <a:pt x="151634" y="0"/>
                    </a:moveTo>
                    <a:lnTo>
                      <a:pt x="243550" y="0"/>
                    </a:lnTo>
                    <a:lnTo>
                      <a:pt x="395224" y="422244"/>
                    </a:lnTo>
                    <a:lnTo>
                      <a:pt x="329167" y="422244"/>
                    </a:lnTo>
                    <a:lnTo>
                      <a:pt x="289549" y="310229"/>
                    </a:lnTo>
                    <a:lnTo>
                      <a:pt x="105136" y="310229"/>
                    </a:lnTo>
                    <a:lnTo>
                      <a:pt x="65477" y="422244"/>
                    </a:lnTo>
                    <a:lnTo>
                      <a:pt x="0" y="422244"/>
                    </a:lnTo>
                    <a:lnTo>
                      <a:pt x="151634" y="0"/>
                    </a:lnTo>
                    <a:close/>
                    <a:moveTo>
                      <a:pt x="270528" y="255651"/>
                    </a:moveTo>
                    <a:lnTo>
                      <a:pt x="199871" y="56319"/>
                    </a:lnTo>
                    <a:lnTo>
                      <a:pt x="194111" y="56319"/>
                    </a:lnTo>
                    <a:lnTo>
                      <a:pt x="124033" y="255651"/>
                    </a:lnTo>
                    <a:lnTo>
                      <a:pt x="270528" y="255651"/>
                    </a:lnTo>
                    <a:close/>
                  </a:path>
                </a:pathLst>
              </a:custGeom>
              <a:solidFill>
                <a:srgbClr val="FFFFFF"/>
              </a:solidFill>
              <a:ln w="4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63" name="Forma libre: forma 362">
                <a:extLst>
                  <a:ext uri="{FF2B5EF4-FFF2-40B4-BE49-F238E27FC236}">
                    <a16:creationId xmlns:a16="http://schemas.microsoft.com/office/drawing/2014/main" id="{2DA65023-6129-26CE-4CC9-83D95DC66FE9}"/>
                  </a:ext>
                </a:extLst>
              </p:cNvPr>
              <p:cNvSpPr/>
              <p:nvPr/>
            </p:nvSpPr>
            <p:spPr>
              <a:xfrm>
                <a:off x="10699826" y="3057603"/>
                <a:ext cx="283168" cy="324111"/>
              </a:xfrm>
              <a:custGeom>
                <a:avLst/>
                <a:gdLst>
                  <a:gd name="connsiteX0" fmla="*/ 72937 w 283168"/>
                  <a:gd name="connsiteY0" fmla="*/ 303598 h 324111"/>
                  <a:gd name="connsiteX1" fmla="*/ 19519 w 283168"/>
                  <a:gd name="connsiteY1" fmla="*/ 246741 h 324111"/>
                  <a:gd name="connsiteX2" fmla="*/ 0 w 283168"/>
                  <a:gd name="connsiteY2" fmla="*/ 163734 h 324111"/>
                  <a:gd name="connsiteX3" fmla="*/ 19809 w 283168"/>
                  <a:gd name="connsiteY3" fmla="*/ 79857 h 324111"/>
                  <a:gd name="connsiteX4" fmla="*/ 73517 w 283168"/>
                  <a:gd name="connsiteY4" fmla="*/ 21259 h 324111"/>
                  <a:gd name="connsiteX5" fmla="*/ 148194 w 283168"/>
                  <a:gd name="connsiteY5" fmla="*/ 0 h 324111"/>
                  <a:gd name="connsiteX6" fmla="*/ 227761 w 283168"/>
                  <a:gd name="connsiteY6" fmla="*/ 25859 h 324111"/>
                  <a:gd name="connsiteX7" fmla="*/ 274589 w 283168"/>
                  <a:gd name="connsiteY7" fmla="*/ 96517 h 324111"/>
                  <a:gd name="connsiteX8" fmla="*/ 223452 w 283168"/>
                  <a:gd name="connsiteY8" fmla="*/ 118356 h 324111"/>
                  <a:gd name="connsiteX9" fmla="*/ 192702 w 283168"/>
                  <a:gd name="connsiteY9" fmla="*/ 69828 h 324111"/>
                  <a:gd name="connsiteX10" fmla="*/ 147033 w 283168"/>
                  <a:gd name="connsiteY10" fmla="*/ 54039 h 324111"/>
                  <a:gd name="connsiteX11" fmla="*/ 104515 w 283168"/>
                  <a:gd name="connsiteY11" fmla="*/ 66679 h 324111"/>
                  <a:gd name="connsiteX12" fmla="*/ 72067 w 283168"/>
                  <a:gd name="connsiteY12" fmla="*/ 104308 h 324111"/>
                  <a:gd name="connsiteX13" fmla="*/ 59717 w 283168"/>
                  <a:gd name="connsiteY13" fmla="*/ 163776 h 324111"/>
                  <a:gd name="connsiteX14" fmla="*/ 71486 w 283168"/>
                  <a:gd name="connsiteY14" fmla="*/ 218354 h 324111"/>
                  <a:gd name="connsiteX15" fmla="*/ 104515 w 283168"/>
                  <a:gd name="connsiteY15" fmla="*/ 256272 h 324111"/>
                  <a:gd name="connsiteX16" fmla="*/ 152753 w 283168"/>
                  <a:gd name="connsiteY16" fmla="*/ 270072 h 324111"/>
                  <a:gd name="connsiteX17" fmla="*/ 203020 w 283168"/>
                  <a:gd name="connsiteY17" fmla="*/ 255153 h 324111"/>
                  <a:gd name="connsiteX18" fmla="*/ 240070 w 283168"/>
                  <a:gd name="connsiteY18" fmla="*/ 214956 h 324111"/>
                  <a:gd name="connsiteX19" fmla="*/ 283168 w 283168"/>
                  <a:gd name="connsiteY19" fmla="*/ 245415 h 324111"/>
                  <a:gd name="connsiteX20" fmla="*/ 148152 w 283168"/>
                  <a:gd name="connsiteY20" fmla="*/ 324112 h 324111"/>
                  <a:gd name="connsiteX21" fmla="*/ 72937 w 283168"/>
                  <a:gd name="connsiteY21" fmla="*/ 303598 h 32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3168" h="324111">
                    <a:moveTo>
                      <a:pt x="72937" y="303598"/>
                    </a:moveTo>
                    <a:cubicBezTo>
                      <a:pt x="50352" y="290006"/>
                      <a:pt x="32532" y="271067"/>
                      <a:pt x="19519" y="246741"/>
                    </a:cubicBezTo>
                    <a:cubicBezTo>
                      <a:pt x="6507" y="222415"/>
                      <a:pt x="0" y="194732"/>
                      <a:pt x="0" y="163734"/>
                    </a:cubicBezTo>
                    <a:cubicBezTo>
                      <a:pt x="0" y="132695"/>
                      <a:pt x="6590" y="104763"/>
                      <a:pt x="19809" y="79857"/>
                    </a:cubicBezTo>
                    <a:cubicBezTo>
                      <a:pt x="33029" y="54951"/>
                      <a:pt x="50931" y="35432"/>
                      <a:pt x="73517" y="21259"/>
                    </a:cubicBezTo>
                    <a:cubicBezTo>
                      <a:pt x="96103" y="7086"/>
                      <a:pt x="121008" y="0"/>
                      <a:pt x="148194" y="0"/>
                    </a:cubicBezTo>
                    <a:cubicBezTo>
                      <a:pt x="179607" y="0"/>
                      <a:pt x="206128" y="8620"/>
                      <a:pt x="227761" y="25859"/>
                    </a:cubicBezTo>
                    <a:cubicBezTo>
                      <a:pt x="249394" y="43099"/>
                      <a:pt x="265016" y="66637"/>
                      <a:pt x="274589" y="96517"/>
                    </a:cubicBezTo>
                    <a:lnTo>
                      <a:pt x="223452" y="118356"/>
                    </a:lnTo>
                    <a:cubicBezTo>
                      <a:pt x="214624" y="96517"/>
                      <a:pt x="204388" y="80354"/>
                      <a:pt x="192702" y="69828"/>
                    </a:cubicBezTo>
                    <a:cubicBezTo>
                      <a:pt x="181016" y="59302"/>
                      <a:pt x="165806" y="54039"/>
                      <a:pt x="147033" y="54039"/>
                    </a:cubicBezTo>
                    <a:cubicBezTo>
                      <a:pt x="132115" y="54039"/>
                      <a:pt x="117900" y="58266"/>
                      <a:pt x="104515" y="66679"/>
                    </a:cubicBezTo>
                    <a:cubicBezTo>
                      <a:pt x="91088" y="75091"/>
                      <a:pt x="80272" y="87648"/>
                      <a:pt x="72067" y="104308"/>
                    </a:cubicBezTo>
                    <a:cubicBezTo>
                      <a:pt x="63820" y="120967"/>
                      <a:pt x="59717" y="140776"/>
                      <a:pt x="59717" y="163776"/>
                    </a:cubicBezTo>
                    <a:cubicBezTo>
                      <a:pt x="59717" y="184082"/>
                      <a:pt x="63654" y="202275"/>
                      <a:pt x="71486" y="218354"/>
                    </a:cubicBezTo>
                    <a:cubicBezTo>
                      <a:pt x="79319" y="234433"/>
                      <a:pt x="90342" y="247072"/>
                      <a:pt x="104515" y="256272"/>
                    </a:cubicBezTo>
                    <a:cubicBezTo>
                      <a:pt x="118688" y="265472"/>
                      <a:pt x="134767" y="270072"/>
                      <a:pt x="152753" y="270072"/>
                    </a:cubicBezTo>
                    <a:cubicBezTo>
                      <a:pt x="171526" y="270072"/>
                      <a:pt x="188268" y="265099"/>
                      <a:pt x="203020" y="255153"/>
                    </a:cubicBezTo>
                    <a:cubicBezTo>
                      <a:pt x="217774" y="245208"/>
                      <a:pt x="230123" y="231781"/>
                      <a:pt x="240070" y="214956"/>
                    </a:cubicBezTo>
                    <a:lnTo>
                      <a:pt x="283168" y="245415"/>
                    </a:lnTo>
                    <a:cubicBezTo>
                      <a:pt x="252916" y="297879"/>
                      <a:pt x="207911" y="324112"/>
                      <a:pt x="148152" y="324112"/>
                    </a:cubicBezTo>
                    <a:cubicBezTo>
                      <a:pt x="120636" y="323987"/>
                      <a:pt x="95564" y="317191"/>
                      <a:pt x="72937" y="3035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64" name="Forma libre: forma 363">
                <a:extLst>
                  <a:ext uri="{FF2B5EF4-FFF2-40B4-BE49-F238E27FC236}">
                    <a16:creationId xmlns:a16="http://schemas.microsoft.com/office/drawing/2014/main" id="{4BAE8FCE-820C-5744-6276-16F33A103FC0}"/>
                  </a:ext>
                </a:extLst>
              </p:cNvPr>
              <p:cNvSpPr/>
              <p:nvPr/>
            </p:nvSpPr>
            <p:spPr>
              <a:xfrm>
                <a:off x="11001601" y="3057603"/>
                <a:ext cx="283168" cy="324111"/>
              </a:xfrm>
              <a:custGeom>
                <a:avLst/>
                <a:gdLst>
                  <a:gd name="connsiteX0" fmla="*/ 72937 w 283168"/>
                  <a:gd name="connsiteY0" fmla="*/ 303598 h 324111"/>
                  <a:gd name="connsiteX1" fmla="*/ 19519 w 283168"/>
                  <a:gd name="connsiteY1" fmla="*/ 246741 h 324111"/>
                  <a:gd name="connsiteX2" fmla="*/ 0 w 283168"/>
                  <a:gd name="connsiteY2" fmla="*/ 163734 h 324111"/>
                  <a:gd name="connsiteX3" fmla="*/ 19809 w 283168"/>
                  <a:gd name="connsiteY3" fmla="*/ 79857 h 324111"/>
                  <a:gd name="connsiteX4" fmla="*/ 73517 w 283168"/>
                  <a:gd name="connsiteY4" fmla="*/ 21259 h 324111"/>
                  <a:gd name="connsiteX5" fmla="*/ 148194 w 283168"/>
                  <a:gd name="connsiteY5" fmla="*/ 0 h 324111"/>
                  <a:gd name="connsiteX6" fmla="*/ 227761 w 283168"/>
                  <a:gd name="connsiteY6" fmla="*/ 25859 h 324111"/>
                  <a:gd name="connsiteX7" fmla="*/ 274589 w 283168"/>
                  <a:gd name="connsiteY7" fmla="*/ 96517 h 324111"/>
                  <a:gd name="connsiteX8" fmla="*/ 223451 w 283168"/>
                  <a:gd name="connsiteY8" fmla="*/ 118356 h 324111"/>
                  <a:gd name="connsiteX9" fmla="*/ 192702 w 283168"/>
                  <a:gd name="connsiteY9" fmla="*/ 69828 h 324111"/>
                  <a:gd name="connsiteX10" fmla="*/ 147033 w 283168"/>
                  <a:gd name="connsiteY10" fmla="*/ 54039 h 324111"/>
                  <a:gd name="connsiteX11" fmla="*/ 104515 w 283168"/>
                  <a:gd name="connsiteY11" fmla="*/ 66679 h 324111"/>
                  <a:gd name="connsiteX12" fmla="*/ 72066 w 283168"/>
                  <a:gd name="connsiteY12" fmla="*/ 104308 h 324111"/>
                  <a:gd name="connsiteX13" fmla="*/ 59716 w 283168"/>
                  <a:gd name="connsiteY13" fmla="*/ 163776 h 324111"/>
                  <a:gd name="connsiteX14" fmla="*/ 71486 w 283168"/>
                  <a:gd name="connsiteY14" fmla="*/ 218354 h 324111"/>
                  <a:gd name="connsiteX15" fmla="*/ 104515 w 283168"/>
                  <a:gd name="connsiteY15" fmla="*/ 256272 h 324111"/>
                  <a:gd name="connsiteX16" fmla="*/ 152753 w 283168"/>
                  <a:gd name="connsiteY16" fmla="*/ 270072 h 324111"/>
                  <a:gd name="connsiteX17" fmla="*/ 203020 w 283168"/>
                  <a:gd name="connsiteY17" fmla="*/ 255153 h 324111"/>
                  <a:gd name="connsiteX18" fmla="*/ 240069 w 283168"/>
                  <a:gd name="connsiteY18" fmla="*/ 214956 h 324111"/>
                  <a:gd name="connsiteX19" fmla="*/ 283168 w 283168"/>
                  <a:gd name="connsiteY19" fmla="*/ 245415 h 324111"/>
                  <a:gd name="connsiteX20" fmla="*/ 148152 w 283168"/>
                  <a:gd name="connsiteY20" fmla="*/ 324112 h 324111"/>
                  <a:gd name="connsiteX21" fmla="*/ 72937 w 283168"/>
                  <a:gd name="connsiteY21" fmla="*/ 303598 h 324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83168" h="324111">
                    <a:moveTo>
                      <a:pt x="72937" y="303598"/>
                    </a:moveTo>
                    <a:cubicBezTo>
                      <a:pt x="50351" y="290006"/>
                      <a:pt x="32532" y="271067"/>
                      <a:pt x="19519" y="246741"/>
                    </a:cubicBezTo>
                    <a:cubicBezTo>
                      <a:pt x="6507" y="222415"/>
                      <a:pt x="0" y="194732"/>
                      <a:pt x="0" y="163734"/>
                    </a:cubicBezTo>
                    <a:cubicBezTo>
                      <a:pt x="0" y="132695"/>
                      <a:pt x="6590" y="104763"/>
                      <a:pt x="19809" y="79857"/>
                    </a:cubicBezTo>
                    <a:cubicBezTo>
                      <a:pt x="33029" y="54951"/>
                      <a:pt x="50931" y="35432"/>
                      <a:pt x="73517" y="21259"/>
                    </a:cubicBezTo>
                    <a:cubicBezTo>
                      <a:pt x="96102" y="7086"/>
                      <a:pt x="121008" y="0"/>
                      <a:pt x="148194" y="0"/>
                    </a:cubicBezTo>
                    <a:cubicBezTo>
                      <a:pt x="179607" y="0"/>
                      <a:pt x="206128" y="8620"/>
                      <a:pt x="227761" y="25859"/>
                    </a:cubicBezTo>
                    <a:cubicBezTo>
                      <a:pt x="249393" y="43099"/>
                      <a:pt x="265016" y="66637"/>
                      <a:pt x="274589" y="96517"/>
                    </a:cubicBezTo>
                    <a:lnTo>
                      <a:pt x="223451" y="118356"/>
                    </a:lnTo>
                    <a:cubicBezTo>
                      <a:pt x="214624" y="96517"/>
                      <a:pt x="204388" y="80354"/>
                      <a:pt x="192702" y="69828"/>
                    </a:cubicBezTo>
                    <a:cubicBezTo>
                      <a:pt x="181015" y="59302"/>
                      <a:pt x="165806" y="54039"/>
                      <a:pt x="147033" y="54039"/>
                    </a:cubicBezTo>
                    <a:cubicBezTo>
                      <a:pt x="132114" y="54039"/>
                      <a:pt x="117941" y="58266"/>
                      <a:pt x="104515" y="66679"/>
                    </a:cubicBezTo>
                    <a:cubicBezTo>
                      <a:pt x="91088" y="75091"/>
                      <a:pt x="80272" y="87648"/>
                      <a:pt x="72066" y="104308"/>
                    </a:cubicBezTo>
                    <a:cubicBezTo>
                      <a:pt x="63819" y="120967"/>
                      <a:pt x="59716" y="140776"/>
                      <a:pt x="59716" y="163776"/>
                    </a:cubicBezTo>
                    <a:cubicBezTo>
                      <a:pt x="59716" y="184082"/>
                      <a:pt x="63654" y="202275"/>
                      <a:pt x="71486" y="218354"/>
                    </a:cubicBezTo>
                    <a:cubicBezTo>
                      <a:pt x="79318" y="234433"/>
                      <a:pt x="90342" y="247072"/>
                      <a:pt x="104515" y="256272"/>
                    </a:cubicBezTo>
                    <a:cubicBezTo>
                      <a:pt x="118687" y="265472"/>
                      <a:pt x="134767" y="270072"/>
                      <a:pt x="152753" y="270072"/>
                    </a:cubicBezTo>
                    <a:cubicBezTo>
                      <a:pt x="171525" y="270072"/>
                      <a:pt x="188267" y="265099"/>
                      <a:pt x="203020" y="255153"/>
                    </a:cubicBezTo>
                    <a:cubicBezTo>
                      <a:pt x="217774" y="245208"/>
                      <a:pt x="230123" y="231781"/>
                      <a:pt x="240069" y="214956"/>
                    </a:cubicBezTo>
                    <a:lnTo>
                      <a:pt x="283168" y="245415"/>
                    </a:lnTo>
                    <a:cubicBezTo>
                      <a:pt x="252916" y="297879"/>
                      <a:pt x="207910" y="324112"/>
                      <a:pt x="148152" y="324112"/>
                    </a:cubicBezTo>
                    <a:cubicBezTo>
                      <a:pt x="120636" y="323987"/>
                      <a:pt x="95564" y="317191"/>
                      <a:pt x="72937" y="30359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65" name="Forma libre: forma 364">
                <a:extLst>
                  <a:ext uri="{FF2B5EF4-FFF2-40B4-BE49-F238E27FC236}">
                    <a16:creationId xmlns:a16="http://schemas.microsoft.com/office/drawing/2014/main" id="{77F8C7D1-656E-9DAA-23B3-8D9C9582979E}"/>
                  </a:ext>
                </a:extLst>
              </p:cNvPr>
              <p:cNvSpPr/>
              <p:nvPr/>
            </p:nvSpPr>
            <p:spPr>
              <a:xfrm>
                <a:off x="11303376" y="3057603"/>
                <a:ext cx="286731" cy="324567"/>
              </a:xfrm>
              <a:custGeom>
                <a:avLst/>
                <a:gdLst>
                  <a:gd name="connsiteX0" fmla="*/ 78986 w 286731"/>
                  <a:gd name="connsiteY0" fmla="*/ 305919 h 324567"/>
                  <a:gd name="connsiteX1" fmla="*/ 21840 w 286731"/>
                  <a:gd name="connsiteY1" fmla="*/ 250471 h 324567"/>
                  <a:gd name="connsiteX2" fmla="*/ 0 w 286731"/>
                  <a:gd name="connsiteY2" fmla="*/ 162574 h 324567"/>
                  <a:gd name="connsiteX3" fmla="*/ 18979 w 286731"/>
                  <a:gd name="connsiteY3" fmla="*/ 78987 h 324567"/>
                  <a:gd name="connsiteX4" fmla="*/ 72107 w 286731"/>
                  <a:gd name="connsiteY4" fmla="*/ 20969 h 324567"/>
                  <a:gd name="connsiteX5" fmla="*/ 148815 w 286731"/>
                  <a:gd name="connsiteY5" fmla="*/ 0 h 324567"/>
                  <a:gd name="connsiteX6" fmla="*/ 222083 w 286731"/>
                  <a:gd name="connsiteY6" fmla="*/ 20099 h 324567"/>
                  <a:gd name="connsiteX7" fmla="*/ 270072 w 286731"/>
                  <a:gd name="connsiteY7" fmla="*/ 73807 h 324567"/>
                  <a:gd name="connsiteX8" fmla="*/ 286731 w 286731"/>
                  <a:gd name="connsiteY8" fmla="*/ 147075 h 324567"/>
                  <a:gd name="connsiteX9" fmla="*/ 286152 w 286731"/>
                  <a:gd name="connsiteY9" fmla="*/ 187853 h 324567"/>
                  <a:gd name="connsiteX10" fmla="*/ 61540 w 286731"/>
                  <a:gd name="connsiteY10" fmla="*/ 187853 h 324567"/>
                  <a:gd name="connsiteX11" fmla="*/ 94568 w 286731"/>
                  <a:gd name="connsiteY11" fmla="*/ 249020 h 324567"/>
                  <a:gd name="connsiteX12" fmla="*/ 155197 w 286731"/>
                  <a:gd name="connsiteY12" fmla="*/ 270570 h 324567"/>
                  <a:gd name="connsiteX13" fmla="*/ 204015 w 286731"/>
                  <a:gd name="connsiteY13" fmla="*/ 259380 h 324567"/>
                  <a:gd name="connsiteX14" fmla="*/ 247113 w 286731"/>
                  <a:gd name="connsiteY14" fmla="*/ 226932 h 324567"/>
                  <a:gd name="connsiteX15" fmla="*/ 281593 w 286731"/>
                  <a:gd name="connsiteY15" fmla="*/ 263110 h 324567"/>
                  <a:gd name="connsiteX16" fmla="*/ 224736 w 286731"/>
                  <a:gd name="connsiteY16" fmla="*/ 308778 h 324567"/>
                  <a:gd name="connsiteX17" fmla="*/ 154658 w 286731"/>
                  <a:gd name="connsiteY17" fmla="*/ 324567 h 324567"/>
                  <a:gd name="connsiteX18" fmla="*/ 78986 w 286731"/>
                  <a:gd name="connsiteY18" fmla="*/ 305919 h 324567"/>
                  <a:gd name="connsiteX19" fmla="*/ 226351 w 286731"/>
                  <a:gd name="connsiteY19" fmla="*/ 139574 h 324567"/>
                  <a:gd name="connsiteX20" fmla="*/ 214292 w 286731"/>
                  <a:gd name="connsiteY20" fmla="*/ 93906 h 324567"/>
                  <a:gd name="connsiteX21" fmla="*/ 184413 w 286731"/>
                  <a:gd name="connsiteY21" fmla="*/ 64317 h 324567"/>
                  <a:gd name="connsiteX22" fmla="*/ 145334 w 286731"/>
                  <a:gd name="connsiteY22" fmla="*/ 53956 h 324567"/>
                  <a:gd name="connsiteX23" fmla="*/ 91046 w 286731"/>
                  <a:gd name="connsiteY23" fmla="*/ 76086 h 324567"/>
                  <a:gd name="connsiteX24" fmla="*/ 61457 w 286731"/>
                  <a:gd name="connsiteY24" fmla="*/ 139574 h 324567"/>
                  <a:gd name="connsiteX25" fmla="*/ 226351 w 286731"/>
                  <a:gd name="connsiteY25" fmla="*/ 139574 h 324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86731" h="324567">
                    <a:moveTo>
                      <a:pt x="78986" y="305919"/>
                    </a:moveTo>
                    <a:cubicBezTo>
                      <a:pt x="55448" y="293487"/>
                      <a:pt x="36385" y="275004"/>
                      <a:pt x="21840" y="250471"/>
                    </a:cubicBezTo>
                    <a:cubicBezTo>
                      <a:pt x="7294" y="225979"/>
                      <a:pt x="0" y="196680"/>
                      <a:pt x="0" y="162574"/>
                    </a:cubicBezTo>
                    <a:cubicBezTo>
                      <a:pt x="0" y="131534"/>
                      <a:pt x="6341" y="103686"/>
                      <a:pt x="18979" y="78987"/>
                    </a:cubicBezTo>
                    <a:cubicBezTo>
                      <a:pt x="31619" y="54288"/>
                      <a:pt x="49315" y="34935"/>
                      <a:pt x="72107" y="20969"/>
                    </a:cubicBezTo>
                    <a:cubicBezTo>
                      <a:pt x="94900" y="7004"/>
                      <a:pt x="120469" y="0"/>
                      <a:pt x="148815" y="0"/>
                    </a:cubicBezTo>
                    <a:cubicBezTo>
                      <a:pt x="176788" y="0"/>
                      <a:pt x="201197" y="6713"/>
                      <a:pt x="222083" y="20099"/>
                    </a:cubicBezTo>
                    <a:cubicBezTo>
                      <a:pt x="242969" y="33526"/>
                      <a:pt x="258925" y="51429"/>
                      <a:pt x="270072" y="73807"/>
                    </a:cubicBezTo>
                    <a:cubicBezTo>
                      <a:pt x="281178" y="96226"/>
                      <a:pt x="286731" y="120635"/>
                      <a:pt x="286731" y="147075"/>
                    </a:cubicBezTo>
                    <a:lnTo>
                      <a:pt x="286152" y="187853"/>
                    </a:lnTo>
                    <a:lnTo>
                      <a:pt x="61540" y="187853"/>
                    </a:lnTo>
                    <a:cubicBezTo>
                      <a:pt x="66140" y="214292"/>
                      <a:pt x="77122" y="234681"/>
                      <a:pt x="94568" y="249020"/>
                    </a:cubicBezTo>
                    <a:cubicBezTo>
                      <a:pt x="112016" y="263400"/>
                      <a:pt x="132197" y="270570"/>
                      <a:pt x="155197" y="270570"/>
                    </a:cubicBezTo>
                    <a:cubicBezTo>
                      <a:pt x="171649" y="270570"/>
                      <a:pt x="187935" y="266840"/>
                      <a:pt x="204015" y="259380"/>
                    </a:cubicBezTo>
                    <a:cubicBezTo>
                      <a:pt x="220094" y="251921"/>
                      <a:pt x="234474" y="241105"/>
                      <a:pt x="247113" y="226932"/>
                    </a:cubicBezTo>
                    <a:lnTo>
                      <a:pt x="281593" y="263110"/>
                    </a:lnTo>
                    <a:cubicBezTo>
                      <a:pt x="266260" y="283043"/>
                      <a:pt x="247321" y="298252"/>
                      <a:pt x="224736" y="308778"/>
                    </a:cubicBezTo>
                    <a:cubicBezTo>
                      <a:pt x="202109" y="319304"/>
                      <a:pt x="178777" y="324567"/>
                      <a:pt x="154658" y="324567"/>
                    </a:cubicBezTo>
                    <a:cubicBezTo>
                      <a:pt x="127721" y="324567"/>
                      <a:pt x="102567" y="318351"/>
                      <a:pt x="78986" y="305919"/>
                    </a:cubicBezTo>
                    <a:close/>
                    <a:moveTo>
                      <a:pt x="226351" y="139574"/>
                    </a:moveTo>
                    <a:cubicBezTo>
                      <a:pt x="225979" y="121961"/>
                      <a:pt x="221958" y="106753"/>
                      <a:pt x="214292" y="93906"/>
                    </a:cubicBezTo>
                    <a:cubicBezTo>
                      <a:pt x="206625" y="81059"/>
                      <a:pt x="196680" y="71196"/>
                      <a:pt x="184413" y="64317"/>
                    </a:cubicBezTo>
                    <a:cubicBezTo>
                      <a:pt x="172147" y="57438"/>
                      <a:pt x="159134" y="53956"/>
                      <a:pt x="145334" y="53956"/>
                    </a:cubicBezTo>
                    <a:cubicBezTo>
                      <a:pt x="125028" y="53956"/>
                      <a:pt x="106918" y="61333"/>
                      <a:pt x="91046" y="76086"/>
                    </a:cubicBezTo>
                    <a:cubicBezTo>
                      <a:pt x="75132" y="90839"/>
                      <a:pt x="65270" y="111974"/>
                      <a:pt x="61457" y="139574"/>
                    </a:cubicBezTo>
                    <a:lnTo>
                      <a:pt x="226351" y="139574"/>
                    </a:lnTo>
                    <a:close/>
                  </a:path>
                </a:pathLst>
              </a:custGeom>
              <a:solidFill>
                <a:srgbClr val="FFFFFF"/>
              </a:solidFill>
              <a:ln w="4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66" name="Forma libre: forma 365">
                <a:extLst>
                  <a:ext uri="{FF2B5EF4-FFF2-40B4-BE49-F238E27FC236}">
                    <a16:creationId xmlns:a16="http://schemas.microsoft.com/office/drawing/2014/main" id="{DCF4F206-5AAE-0013-E60E-D7D7A4BA21DB}"/>
                  </a:ext>
                </a:extLst>
              </p:cNvPr>
              <p:cNvSpPr/>
              <p:nvPr/>
            </p:nvSpPr>
            <p:spPr>
              <a:xfrm>
                <a:off x="11616630" y="3057603"/>
                <a:ext cx="251507" cy="323531"/>
              </a:xfrm>
              <a:custGeom>
                <a:avLst/>
                <a:gdLst>
                  <a:gd name="connsiteX0" fmla="*/ 55739 w 251507"/>
                  <a:gd name="connsiteY0" fmla="*/ 304469 h 323531"/>
                  <a:gd name="connsiteX1" fmla="*/ 0 w 251507"/>
                  <a:gd name="connsiteY1" fmla="*/ 245871 h 323531"/>
                  <a:gd name="connsiteX2" fmla="*/ 44218 w 251507"/>
                  <a:gd name="connsiteY2" fmla="*/ 216572 h 323531"/>
                  <a:gd name="connsiteX3" fmla="*/ 84126 w 251507"/>
                  <a:gd name="connsiteY3" fmla="*/ 257060 h 323531"/>
                  <a:gd name="connsiteX4" fmla="*/ 136673 w 251507"/>
                  <a:gd name="connsiteY4" fmla="*/ 269989 h 323531"/>
                  <a:gd name="connsiteX5" fmla="*/ 179192 w 251507"/>
                  <a:gd name="connsiteY5" fmla="*/ 260209 h 323531"/>
                  <a:gd name="connsiteX6" fmla="*/ 194691 w 251507"/>
                  <a:gd name="connsiteY6" fmla="*/ 235510 h 323531"/>
                  <a:gd name="connsiteX7" fmla="*/ 177451 w 251507"/>
                  <a:gd name="connsiteY7" fmla="*/ 211102 h 323531"/>
                  <a:gd name="connsiteX8" fmla="*/ 126313 w 251507"/>
                  <a:gd name="connsiteY8" fmla="*/ 190132 h 323531"/>
                  <a:gd name="connsiteX9" fmla="*/ 71155 w 251507"/>
                  <a:gd name="connsiteY9" fmla="*/ 169453 h 323531"/>
                  <a:gd name="connsiteX10" fmla="*/ 33817 w 251507"/>
                  <a:gd name="connsiteY10" fmla="*/ 140444 h 323531"/>
                  <a:gd name="connsiteX11" fmla="*/ 17737 w 251507"/>
                  <a:gd name="connsiteY11" fmla="*/ 90176 h 323531"/>
                  <a:gd name="connsiteX12" fmla="*/ 32947 w 251507"/>
                  <a:gd name="connsiteY12" fmla="*/ 44218 h 323531"/>
                  <a:gd name="connsiteX13" fmla="*/ 72854 w 251507"/>
                  <a:gd name="connsiteY13" fmla="*/ 11769 h 323531"/>
                  <a:gd name="connsiteX14" fmla="*/ 124572 w 251507"/>
                  <a:gd name="connsiteY14" fmla="*/ 0 h 323531"/>
                  <a:gd name="connsiteX15" fmla="*/ 201861 w 251507"/>
                  <a:gd name="connsiteY15" fmla="*/ 21840 h 323531"/>
                  <a:gd name="connsiteX16" fmla="*/ 248689 w 251507"/>
                  <a:gd name="connsiteY16" fmla="*/ 78158 h 323531"/>
                  <a:gd name="connsiteX17" fmla="*/ 200410 w 251507"/>
                  <a:gd name="connsiteY17" fmla="*/ 102857 h 323531"/>
                  <a:gd name="connsiteX18" fmla="*/ 167961 w 251507"/>
                  <a:gd name="connsiteY18" fmla="*/ 67259 h 323531"/>
                  <a:gd name="connsiteX19" fmla="*/ 124572 w 251507"/>
                  <a:gd name="connsiteY19" fmla="*/ 54620 h 323531"/>
                  <a:gd name="connsiteX20" fmla="*/ 89513 w 251507"/>
                  <a:gd name="connsiteY20" fmla="*/ 64690 h 323531"/>
                  <a:gd name="connsiteX21" fmla="*/ 76874 w 251507"/>
                  <a:gd name="connsiteY21" fmla="*/ 90259 h 323531"/>
                  <a:gd name="connsiteX22" fmla="*/ 86073 w 251507"/>
                  <a:gd name="connsiteY22" fmla="*/ 112098 h 323531"/>
                  <a:gd name="connsiteX23" fmla="*/ 109032 w 251507"/>
                  <a:gd name="connsiteY23" fmla="*/ 126479 h 323531"/>
                  <a:gd name="connsiteX24" fmla="*/ 150971 w 251507"/>
                  <a:gd name="connsiteY24" fmla="*/ 141397 h 323531"/>
                  <a:gd name="connsiteX25" fmla="*/ 200369 w 251507"/>
                  <a:gd name="connsiteY25" fmla="*/ 160916 h 323531"/>
                  <a:gd name="connsiteX26" fmla="*/ 236008 w 251507"/>
                  <a:gd name="connsiteY26" fmla="*/ 189345 h 323531"/>
                  <a:gd name="connsiteX27" fmla="*/ 251507 w 251507"/>
                  <a:gd name="connsiteY27" fmla="*/ 237334 h 323531"/>
                  <a:gd name="connsiteX28" fmla="*/ 235718 w 251507"/>
                  <a:gd name="connsiteY28" fmla="*/ 283292 h 323531"/>
                  <a:gd name="connsiteX29" fmla="*/ 193490 w 251507"/>
                  <a:gd name="connsiteY29" fmla="*/ 313171 h 323531"/>
                  <a:gd name="connsiteX30" fmla="*/ 136052 w 251507"/>
                  <a:gd name="connsiteY30" fmla="*/ 323531 h 323531"/>
                  <a:gd name="connsiteX31" fmla="*/ 55739 w 251507"/>
                  <a:gd name="connsiteY31" fmla="*/ 304469 h 3235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51507" h="323531">
                    <a:moveTo>
                      <a:pt x="55739" y="304469"/>
                    </a:moveTo>
                    <a:cubicBezTo>
                      <a:pt x="31205" y="291829"/>
                      <a:pt x="12640" y="272310"/>
                      <a:pt x="0" y="245871"/>
                    </a:cubicBezTo>
                    <a:lnTo>
                      <a:pt x="44218" y="216572"/>
                    </a:lnTo>
                    <a:cubicBezTo>
                      <a:pt x="54579" y="234972"/>
                      <a:pt x="67881" y="248440"/>
                      <a:pt x="84126" y="257060"/>
                    </a:cubicBezTo>
                    <a:cubicBezTo>
                      <a:pt x="100412" y="265680"/>
                      <a:pt x="117942" y="269989"/>
                      <a:pt x="136673" y="269989"/>
                    </a:cubicBezTo>
                    <a:cubicBezTo>
                      <a:pt x="154659" y="269989"/>
                      <a:pt x="168831" y="266757"/>
                      <a:pt x="179192" y="260209"/>
                    </a:cubicBezTo>
                    <a:cubicBezTo>
                      <a:pt x="189552" y="253703"/>
                      <a:pt x="194691" y="245456"/>
                      <a:pt x="194691" y="235510"/>
                    </a:cubicBezTo>
                    <a:cubicBezTo>
                      <a:pt x="194691" y="225937"/>
                      <a:pt x="188931" y="217815"/>
                      <a:pt x="177451" y="211102"/>
                    </a:cubicBezTo>
                    <a:cubicBezTo>
                      <a:pt x="165972" y="204388"/>
                      <a:pt x="148899" y="197426"/>
                      <a:pt x="126313" y="190132"/>
                    </a:cubicBezTo>
                    <a:cubicBezTo>
                      <a:pt x="103727" y="182880"/>
                      <a:pt x="85328" y="175959"/>
                      <a:pt x="71155" y="169453"/>
                    </a:cubicBezTo>
                    <a:cubicBezTo>
                      <a:pt x="56982" y="162947"/>
                      <a:pt x="44549" y="153291"/>
                      <a:pt x="33817" y="140444"/>
                    </a:cubicBezTo>
                    <a:cubicBezTo>
                      <a:pt x="23083" y="127639"/>
                      <a:pt x="17737" y="110855"/>
                      <a:pt x="17737" y="90176"/>
                    </a:cubicBezTo>
                    <a:cubicBezTo>
                      <a:pt x="17737" y="73309"/>
                      <a:pt x="22793" y="58018"/>
                      <a:pt x="32947" y="44218"/>
                    </a:cubicBezTo>
                    <a:cubicBezTo>
                      <a:pt x="43099" y="30418"/>
                      <a:pt x="56402" y="19602"/>
                      <a:pt x="72854" y="11769"/>
                    </a:cubicBezTo>
                    <a:cubicBezTo>
                      <a:pt x="89306" y="3937"/>
                      <a:pt x="106546" y="0"/>
                      <a:pt x="124572" y="0"/>
                    </a:cubicBezTo>
                    <a:cubicBezTo>
                      <a:pt x="154079" y="0"/>
                      <a:pt x="179814" y="7294"/>
                      <a:pt x="201861" y="21840"/>
                    </a:cubicBezTo>
                    <a:cubicBezTo>
                      <a:pt x="223865" y="36385"/>
                      <a:pt x="239489" y="55158"/>
                      <a:pt x="248689" y="78158"/>
                    </a:cubicBezTo>
                    <a:lnTo>
                      <a:pt x="200410" y="102857"/>
                    </a:lnTo>
                    <a:cubicBezTo>
                      <a:pt x="193116" y="87524"/>
                      <a:pt x="182300" y="75672"/>
                      <a:pt x="167961" y="67259"/>
                    </a:cubicBezTo>
                    <a:cubicBezTo>
                      <a:pt x="153581" y="58847"/>
                      <a:pt x="139118" y="54620"/>
                      <a:pt x="124572" y="54620"/>
                    </a:cubicBezTo>
                    <a:cubicBezTo>
                      <a:pt x="109654" y="54620"/>
                      <a:pt x="97968" y="57976"/>
                      <a:pt x="89513" y="64690"/>
                    </a:cubicBezTo>
                    <a:cubicBezTo>
                      <a:pt x="81101" y="71403"/>
                      <a:pt x="76874" y="79899"/>
                      <a:pt x="76874" y="90259"/>
                    </a:cubicBezTo>
                    <a:cubicBezTo>
                      <a:pt x="76874" y="99086"/>
                      <a:pt x="79940" y="106338"/>
                      <a:pt x="86073" y="112098"/>
                    </a:cubicBezTo>
                    <a:cubicBezTo>
                      <a:pt x="92207" y="117859"/>
                      <a:pt x="99874" y="122625"/>
                      <a:pt x="109032" y="126479"/>
                    </a:cubicBezTo>
                    <a:cubicBezTo>
                      <a:pt x="118232" y="130333"/>
                      <a:pt x="132198" y="135306"/>
                      <a:pt x="150971" y="141397"/>
                    </a:cubicBezTo>
                    <a:cubicBezTo>
                      <a:pt x="170490" y="147904"/>
                      <a:pt x="186983" y="154410"/>
                      <a:pt x="200369" y="160916"/>
                    </a:cubicBezTo>
                    <a:cubicBezTo>
                      <a:pt x="213754" y="167422"/>
                      <a:pt x="225648" y="176913"/>
                      <a:pt x="236008" y="189345"/>
                    </a:cubicBezTo>
                    <a:cubicBezTo>
                      <a:pt x="246369" y="201777"/>
                      <a:pt x="251507" y="217773"/>
                      <a:pt x="251507" y="237334"/>
                    </a:cubicBezTo>
                    <a:cubicBezTo>
                      <a:pt x="251507" y="254946"/>
                      <a:pt x="246244" y="270280"/>
                      <a:pt x="235718" y="283292"/>
                    </a:cubicBezTo>
                    <a:cubicBezTo>
                      <a:pt x="225192" y="296305"/>
                      <a:pt x="211102" y="306292"/>
                      <a:pt x="193490" y="313171"/>
                    </a:cubicBezTo>
                    <a:cubicBezTo>
                      <a:pt x="175877" y="320050"/>
                      <a:pt x="156731" y="323531"/>
                      <a:pt x="136052" y="323531"/>
                    </a:cubicBezTo>
                    <a:cubicBezTo>
                      <a:pt x="107043" y="323449"/>
                      <a:pt x="80231" y="317108"/>
                      <a:pt x="55739" y="304469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67" name="Forma libre: forma 366">
                <a:extLst>
                  <a:ext uri="{FF2B5EF4-FFF2-40B4-BE49-F238E27FC236}">
                    <a16:creationId xmlns:a16="http://schemas.microsoft.com/office/drawing/2014/main" id="{85664DD6-033E-DADB-E8E2-416C9A385766}"/>
                  </a:ext>
                </a:extLst>
              </p:cNvPr>
              <p:cNvSpPr/>
              <p:nvPr/>
            </p:nvSpPr>
            <p:spPr>
              <a:xfrm>
                <a:off x="11896110" y="3057603"/>
                <a:ext cx="296469" cy="323987"/>
              </a:xfrm>
              <a:custGeom>
                <a:avLst/>
                <a:gdLst>
                  <a:gd name="connsiteX0" fmla="*/ 70988 w 296469"/>
                  <a:gd name="connsiteY0" fmla="*/ 303308 h 323987"/>
                  <a:gd name="connsiteX1" fmla="*/ 18690 w 296469"/>
                  <a:gd name="connsiteY1" fmla="*/ 245581 h 323987"/>
                  <a:gd name="connsiteX2" fmla="*/ 0 w 296469"/>
                  <a:gd name="connsiteY2" fmla="*/ 161994 h 323987"/>
                  <a:gd name="connsiteX3" fmla="*/ 18979 w 296469"/>
                  <a:gd name="connsiteY3" fmla="*/ 78117 h 323987"/>
                  <a:gd name="connsiteX4" fmla="*/ 72107 w 296469"/>
                  <a:gd name="connsiteY4" fmla="*/ 20679 h 323987"/>
                  <a:gd name="connsiteX5" fmla="*/ 149934 w 296469"/>
                  <a:gd name="connsiteY5" fmla="*/ 0 h 323987"/>
                  <a:gd name="connsiteX6" fmla="*/ 226351 w 296469"/>
                  <a:gd name="connsiteY6" fmla="*/ 20969 h 323987"/>
                  <a:gd name="connsiteX7" fmla="*/ 278070 w 296469"/>
                  <a:gd name="connsiteY7" fmla="*/ 78697 h 323987"/>
                  <a:gd name="connsiteX8" fmla="*/ 296469 w 296469"/>
                  <a:gd name="connsiteY8" fmla="*/ 161413 h 323987"/>
                  <a:gd name="connsiteX9" fmla="*/ 277490 w 296469"/>
                  <a:gd name="connsiteY9" fmla="*/ 243840 h 323987"/>
                  <a:gd name="connsiteX10" fmla="*/ 224653 w 296469"/>
                  <a:gd name="connsiteY10" fmla="*/ 302438 h 323987"/>
                  <a:gd name="connsiteX11" fmla="*/ 147655 w 296469"/>
                  <a:gd name="connsiteY11" fmla="*/ 323987 h 323987"/>
                  <a:gd name="connsiteX12" fmla="*/ 70988 w 296469"/>
                  <a:gd name="connsiteY12" fmla="*/ 303308 h 323987"/>
                  <a:gd name="connsiteX13" fmla="*/ 83338 w 296469"/>
                  <a:gd name="connsiteY13" fmla="*/ 239281 h 323987"/>
                  <a:gd name="connsiteX14" fmla="*/ 148276 w 296469"/>
                  <a:gd name="connsiteY14" fmla="*/ 270031 h 323987"/>
                  <a:gd name="connsiteX15" fmla="*/ 212924 w 296469"/>
                  <a:gd name="connsiteY15" fmla="*/ 239281 h 323987"/>
                  <a:gd name="connsiteX16" fmla="*/ 236753 w 296469"/>
                  <a:gd name="connsiteY16" fmla="*/ 161994 h 323987"/>
                  <a:gd name="connsiteX17" fmla="*/ 213794 w 296469"/>
                  <a:gd name="connsiteY17" fmla="*/ 84706 h 323987"/>
                  <a:gd name="connsiteX18" fmla="*/ 149436 w 296469"/>
                  <a:gd name="connsiteY18" fmla="*/ 53956 h 323987"/>
                  <a:gd name="connsiteX19" fmla="*/ 83670 w 296469"/>
                  <a:gd name="connsiteY19" fmla="*/ 84706 h 323987"/>
                  <a:gd name="connsiteX20" fmla="*/ 59841 w 296469"/>
                  <a:gd name="connsiteY20" fmla="*/ 161994 h 323987"/>
                  <a:gd name="connsiteX21" fmla="*/ 83338 w 296469"/>
                  <a:gd name="connsiteY21" fmla="*/ 239281 h 3239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6469" h="323987">
                    <a:moveTo>
                      <a:pt x="70988" y="303308"/>
                    </a:moveTo>
                    <a:cubicBezTo>
                      <a:pt x="48569" y="289508"/>
                      <a:pt x="31164" y="270280"/>
                      <a:pt x="18690" y="245581"/>
                    </a:cubicBezTo>
                    <a:cubicBezTo>
                      <a:pt x="6258" y="220882"/>
                      <a:pt x="0" y="193033"/>
                      <a:pt x="0" y="161994"/>
                    </a:cubicBezTo>
                    <a:cubicBezTo>
                      <a:pt x="0" y="130581"/>
                      <a:pt x="6340" y="102650"/>
                      <a:pt x="18979" y="78117"/>
                    </a:cubicBezTo>
                    <a:cubicBezTo>
                      <a:pt x="31619" y="53625"/>
                      <a:pt x="49315" y="34438"/>
                      <a:pt x="72107" y="20679"/>
                    </a:cubicBezTo>
                    <a:cubicBezTo>
                      <a:pt x="94900" y="6879"/>
                      <a:pt x="120842" y="0"/>
                      <a:pt x="149934" y="0"/>
                    </a:cubicBezTo>
                    <a:cubicBezTo>
                      <a:pt x="178652" y="0"/>
                      <a:pt x="204139" y="7004"/>
                      <a:pt x="226351" y="20969"/>
                    </a:cubicBezTo>
                    <a:cubicBezTo>
                      <a:pt x="248564" y="34976"/>
                      <a:pt x="265803" y="54205"/>
                      <a:pt x="278070" y="78697"/>
                    </a:cubicBezTo>
                    <a:cubicBezTo>
                      <a:pt x="290336" y="103230"/>
                      <a:pt x="296469" y="130788"/>
                      <a:pt x="296469" y="161413"/>
                    </a:cubicBezTo>
                    <a:cubicBezTo>
                      <a:pt x="296469" y="191666"/>
                      <a:pt x="290130" y="219141"/>
                      <a:pt x="277490" y="243840"/>
                    </a:cubicBezTo>
                    <a:cubicBezTo>
                      <a:pt x="264850" y="268539"/>
                      <a:pt x="247238" y="288058"/>
                      <a:pt x="224653" y="302438"/>
                    </a:cubicBezTo>
                    <a:cubicBezTo>
                      <a:pt x="202067" y="316818"/>
                      <a:pt x="176414" y="323987"/>
                      <a:pt x="147655" y="323987"/>
                    </a:cubicBezTo>
                    <a:cubicBezTo>
                      <a:pt x="118895" y="323987"/>
                      <a:pt x="93366" y="317108"/>
                      <a:pt x="70988" y="303308"/>
                    </a:cubicBezTo>
                    <a:close/>
                    <a:moveTo>
                      <a:pt x="83338" y="239281"/>
                    </a:moveTo>
                    <a:cubicBezTo>
                      <a:pt x="99044" y="259795"/>
                      <a:pt x="120676" y="270031"/>
                      <a:pt x="148276" y="270031"/>
                    </a:cubicBezTo>
                    <a:cubicBezTo>
                      <a:pt x="175461" y="270031"/>
                      <a:pt x="197011" y="259795"/>
                      <a:pt x="212924" y="239281"/>
                    </a:cubicBezTo>
                    <a:cubicBezTo>
                      <a:pt x="228797" y="218810"/>
                      <a:pt x="236753" y="193033"/>
                      <a:pt x="236753" y="161994"/>
                    </a:cubicBezTo>
                    <a:cubicBezTo>
                      <a:pt x="236753" y="130954"/>
                      <a:pt x="229086" y="105219"/>
                      <a:pt x="213794" y="84706"/>
                    </a:cubicBezTo>
                    <a:cubicBezTo>
                      <a:pt x="198461" y="64234"/>
                      <a:pt x="177037" y="53956"/>
                      <a:pt x="149436" y="53956"/>
                    </a:cubicBezTo>
                    <a:cubicBezTo>
                      <a:pt x="121463" y="53956"/>
                      <a:pt x="99542" y="64192"/>
                      <a:pt x="83670" y="84706"/>
                    </a:cubicBezTo>
                    <a:cubicBezTo>
                      <a:pt x="67756" y="105178"/>
                      <a:pt x="59841" y="130954"/>
                      <a:pt x="59841" y="161994"/>
                    </a:cubicBezTo>
                    <a:cubicBezTo>
                      <a:pt x="59758" y="193033"/>
                      <a:pt x="67631" y="218768"/>
                      <a:pt x="83338" y="2392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368" name="Gráfico 275">
              <a:extLst>
                <a:ext uri="{FF2B5EF4-FFF2-40B4-BE49-F238E27FC236}">
                  <a16:creationId xmlns:a16="http://schemas.microsoft.com/office/drawing/2014/main" id="{DA2E2D2E-1714-2E49-AD5E-96ADE0D7EA50}"/>
                </a:ext>
              </a:extLst>
            </p:cNvPr>
            <p:cNvGrpSpPr/>
            <p:nvPr/>
          </p:nvGrpSpPr>
          <p:grpSpPr>
            <a:xfrm>
              <a:off x="8913048" y="2685130"/>
              <a:ext cx="1193506" cy="1193513"/>
              <a:chOff x="8913048" y="2685130"/>
              <a:chExt cx="1193506" cy="1193513"/>
            </a:xfrm>
          </p:grpSpPr>
          <p:sp>
            <p:nvSpPr>
              <p:cNvPr id="369" name="Forma libre: forma 368">
                <a:extLst>
                  <a:ext uri="{FF2B5EF4-FFF2-40B4-BE49-F238E27FC236}">
                    <a16:creationId xmlns:a16="http://schemas.microsoft.com/office/drawing/2014/main" id="{93749DE8-EFFD-3F24-D371-B04FFAB19F44}"/>
                  </a:ext>
                </a:extLst>
              </p:cNvPr>
              <p:cNvSpPr/>
              <p:nvPr/>
            </p:nvSpPr>
            <p:spPr>
              <a:xfrm>
                <a:off x="8913048" y="3131824"/>
                <a:ext cx="1193506" cy="746819"/>
              </a:xfrm>
              <a:custGeom>
                <a:avLst/>
                <a:gdLst>
                  <a:gd name="connsiteX0" fmla="*/ 753401 w 1193506"/>
                  <a:gd name="connsiteY0" fmla="*/ 498165 h 746819"/>
                  <a:gd name="connsiteX1" fmla="*/ 671347 w 1193506"/>
                  <a:gd name="connsiteY1" fmla="*/ 416111 h 746819"/>
                  <a:gd name="connsiteX2" fmla="*/ 671347 w 1193506"/>
                  <a:gd name="connsiteY2" fmla="*/ 0 h 746819"/>
                  <a:gd name="connsiteX3" fmla="*/ 522159 w 1193506"/>
                  <a:gd name="connsiteY3" fmla="*/ 0 h 746819"/>
                  <a:gd name="connsiteX4" fmla="*/ 522159 w 1193506"/>
                  <a:gd name="connsiteY4" fmla="*/ 416111 h 746819"/>
                  <a:gd name="connsiteX5" fmla="*/ 440105 w 1193506"/>
                  <a:gd name="connsiteY5" fmla="*/ 498165 h 746819"/>
                  <a:gd name="connsiteX6" fmla="*/ 0 w 1193506"/>
                  <a:gd name="connsiteY6" fmla="*/ 498165 h 746819"/>
                  <a:gd name="connsiteX7" fmla="*/ 0 w 1193506"/>
                  <a:gd name="connsiteY7" fmla="*/ 647353 h 746819"/>
                  <a:gd name="connsiteX8" fmla="*/ 440105 w 1193506"/>
                  <a:gd name="connsiteY8" fmla="*/ 647353 h 746819"/>
                  <a:gd name="connsiteX9" fmla="*/ 670436 w 1193506"/>
                  <a:gd name="connsiteY9" fmla="*/ 730318 h 746819"/>
                  <a:gd name="connsiteX10" fmla="*/ 753401 w 1193506"/>
                  <a:gd name="connsiteY10" fmla="*/ 647353 h 746819"/>
                  <a:gd name="connsiteX11" fmla="*/ 1193507 w 1193506"/>
                  <a:gd name="connsiteY11" fmla="*/ 647353 h 746819"/>
                  <a:gd name="connsiteX12" fmla="*/ 1193507 w 1193506"/>
                  <a:gd name="connsiteY12" fmla="*/ 498165 h 746819"/>
                  <a:gd name="connsiteX13" fmla="*/ 753401 w 1193506"/>
                  <a:gd name="connsiteY13" fmla="*/ 498165 h 7468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93506" h="746819">
                    <a:moveTo>
                      <a:pt x="753401" y="498165"/>
                    </a:moveTo>
                    <a:cubicBezTo>
                      <a:pt x="736244" y="462235"/>
                      <a:pt x="707277" y="433268"/>
                      <a:pt x="671347" y="416111"/>
                    </a:cubicBezTo>
                    <a:lnTo>
                      <a:pt x="671347" y="0"/>
                    </a:lnTo>
                    <a:lnTo>
                      <a:pt x="522159" y="0"/>
                    </a:lnTo>
                    <a:lnTo>
                      <a:pt x="522159" y="416111"/>
                    </a:lnTo>
                    <a:cubicBezTo>
                      <a:pt x="486230" y="433268"/>
                      <a:pt x="457263" y="462235"/>
                      <a:pt x="440105" y="498165"/>
                    </a:cubicBezTo>
                    <a:lnTo>
                      <a:pt x="0" y="498165"/>
                    </a:lnTo>
                    <a:lnTo>
                      <a:pt x="0" y="647353"/>
                    </a:lnTo>
                    <a:lnTo>
                      <a:pt x="440105" y="647353"/>
                    </a:lnTo>
                    <a:cubicBezTo>
                      <a:pt x="480801" y="733841"/>
                      <a:pt x="583906" y="771013"/>
                      <a:pt x="670436" y="730318"/>
                    </a:cubicBezTo>
                    <a:cubicBezTo>
                      <a:pt x="706904" y="713162"/>
                      <a:pt x="736244" y="683821"/>
                      <a:pt x="753401" y="647353"/>
                    </a:cubicBezTo>
                    <a:lnTo>
                      <a:pt x="1193507" y="647353"/>
                    </a:lnTo>
                    <a:lnTo>
                      <a:pt x="1193507" y="498165"/>
                    </a:lnTo>
                    <a:lnTo>
                      <a:pt x="753401" y="498165"/>
                    </a:lnTo>
                    <a:close/>
                  </a:path>
                </a:pathLst>
              </a:custGeom>
              <a:solidFill>
                <a:srgbClr val="FFAF00"/>
              </a:solidFill>
              <a:ln w="4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370" name="Forma libre: forma 369">
                <a:extLst>
                  <a:ext uri="{FF2B5EF4-FFF2-40B4-BE49-F238E27FC236}">
                    <a16:creationId xmlns:a16="http://schemas.microsoft.com/office/drawing/2014/main" id="{1E7D9095-008A-A8DB-8492-C2F17B340895}"/>
                  </a:ext>
                </a:extLst>
              </p:cNvPr>
              <p:cNvSpPr/>
              <p:nvPr/>
            </p:nvSpPr>
            <p:spPr>
              <a:xfrm>
                <a:off x="9012507" y="2685130"/>
                <a:ext cx="994588" cy="696212"/>
              </a:xfrm>
              <a:custGeom>
                <a:avLst/>
                <a:gdLst>
                  <a:gd name="connsiteX0" fmla="*/ 149188 w 994588"/>
                  <a:gd name="connsiteY0" fmla="*/ 696212 h 696212"/>
                  <a:gd name="connsiteX1" fmla="*/ 339444 w 994588"/>
                  <a:gd name="connsiteY1" fmla="*/ 696212 h 696212"/>
                  <a:gd name="connsiteX2" fmla="*/ 339444 w 994588"/>
                  <a:gd name="connsiteY2" fmla="*/ 447565 h 696212"/>
                  <a:gd name="connsiteX3" fmla="*/ 198918 w 994588"/>
                  <a:gd name="connsiteY3" fmla="*/ 447565 h 696212"/>
                  <a:gd name="connsiteX4" fmla="*/ 198918 w 994588"/>
                  <a:gd name="connsiteY4" fmla="*/ 174053 h 696212"/>
                  <a:gd name="connsiteX5" fmla="*/ 223782 w 994588"/>
                  <a:gd name="connsiteY5" fmla="*/ 149188 h 696212"/>
                  <a:gd name="connsiteX6" fmla="*/ 770806 w 994588"/>
                  <a:gd name="connsiteY6" fmla="*/ 149188 h 696212"/>
                  <a:gd name="connsiteX7" fmla="*/ 795671 w 994588"/>
                  <a:gd name="connsiteY7" fmla="*/ 174053 h 696212"/>
                  <a:gd name="connsiteX8" fmla="*/ 795671 w 994588"/>
                  <a:gd name="connsiteY8" fmla="*/ 447565 h 696212"/>
                  <a:gd name="connsiteX9" fmla="*/ 655144 w 994588"/>
                  <a:gd name="connsiteY9" fmla="*/ 447565 h 696212"/>
                  <a:gd name="connsiteX10" fmla="*/ 655144 w 994588"/>
                  <a:gd name="connsiteY10" fmla="*/ 696212 h 696212"/>
                  <a:gd name="connsiteX11" fmla="*/ 845400 w 994588"/>
                  <a:gd name="connsiteY11" fmla="*/ 696212 h 696212"/>
                  <a:gd name="connsiteX12" fmla="*/ 994589 w 994588"/>
                  <a:gd name="connsiteY12" fmla="*/ 547024 h 696212"/>
                  <a:gd name="connsiteX13" fmla="*/ 994589 w 994588"/>
                  <a:gd name="connsiteY13" fmla="*/ 447565 h 696212"/>
                  <a:gd name="connsiteX14" fmla="*/ 944859 w 994588"/>
                  <a:gd name="connsiteY14" fmla="*/ 447565 h 696212"/>
                  <a:gd name="connsiteX15" fmla="*/ 944859 w 994588"/>
                  <a:gd name="connsiteY15" fmla="*/ 174053 h 696212"/>
                  <a:gd name="connsiteX16" fmla="*/ 770806 w 994588"/>
                  <a:gd name="connsiteY16" fmla="*/ 0 h 696212"/>
                  <a:gd name="connsiteX17" fmla="*/ 223782 w 994588"/>
                  <a:gd name="connsiteY17" fmla="*/ 0 h 696212"/>
                  <a:gd name="connsiteX18" fmla="*/ 49729 w 994588"/>
                  <a:gd name="connsiteY18" fmla="*/ 174053 h 696212"/>
                  <a:gd name="connsiteX19" fmla="*/ 49729 w 994588"/>
                  <a:gd name="connsiteY19" fmla="*/ 447565 h 696212"/>
                  <a:gd name="connsiteX20" fmla="*/ 0 w 994588"/>
                  <a:gd name="connsiteY20" fmla="*/ 447565 h 696212"/>
                  <a:gd name="connsiteX21" fmla="*/ 0 w 994588"/>
                  <a:gd name="connsiteY21" fmla="*/ 547024 h 696212"/>
                  <a:gd name="connsiteX22" fmla="*/ 149188 w 994588"/>
                  <a:gd name="connsiteY22" fmla="*/ 696212 h 696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994588" h="696212">
                    <a:moveTo>
                      <a:pt x="149188" y="696212"/>
                    </a:moveTo>
                    <a:lnTo>
                      <a:pt x="339444" y="696212"/>
                    </a:lnTo>
                    <a:lnTo>
                      <a:pt x="339444" y="447565"/>
                    </a:lnTo>
                    <a:lnTo>
                      <a:pt x="198918" y="447565"/>
                    </a:lnTo>
                    <a:lnTo>
                      <a:pt x="198918" y="174053"/>
                    </a:lnTo>
                    <a:cubicBezTo>
                      <a:pt x="198918" y="160295"/>
                      <a:pt x="210024" y="149188"/>
                      <a:pt x="223782" y="149188"/>
                    </a:cubicBezTo>
                    <a:lnTo>
                      <a:pt x="770806" y="149188"/>
                    </a:lnTo>
                    <a:cubicBezTo>
                      <a:pt x="784524" y="149188"/>
                      <a:pt x="795671" y="160295"/>
                      <a:pt x="795671" y="174053"/>
                    </a:cubicBezTo>
                    <a:lnTo>
                      <a:pt x="795671" y="447565"/>
                    </a:lnTo>
                    <a:lnTo>
                      <a:pt x="655144" y="447565"/>
                    </a:lnTo>
                    <a:lnTo>
                      <a:pt x="655144" y="696212"/>
                    </a:lnTo>
                    <a:lnTo>
                      <a:pt x="845400" y="696212"/>
                    </a:lnTo>
                    <a:cubicBezTo>
                      <a:pt x="927785" y="696212"/>
                      <a:pt x="994589" y="629409"/>
                      <a:pt x="994589" y="547024"/>
                    </a:cubicBezTo>
                    <a:lnTo>
                      <a:pt x="994589" y="447565"/>
                    </a:lnTo>
                    <a:lnTo>
                      <a:pt x="944859" y="447565"/>
                    </a:lnTo>
                    <a:lnTo>
                      <a:pt x="944859" y="174053"/>
                    </a:lnTo>
                    <a:cubicBezTo>
                      <a:pt x="944859" y="77909"/>
                      <a:pt x="866908" y="0"/>
                      <a:pt x="770806" y="0"/>
                    </a:cubicBezTo>
                    <a:lnTo>
                      <a:pt x="223782" y="0"/>
                    </a:lnTo>
                    <a:cubicBezTo>
                      <a:pt x="127639" y="0"/>
                      <a:pt x="49729" y="77909"/>
                      <a:pt x="49729" y="174053"/>
                    </a:cubicBezTo>
                    <a:lnTo>
                      <a:pt x="49729" y="447565"/>
                    </a:lnTo>
                    <a:lnTo>
                      <a:pt x="0" y="447565"/>
                    </a:lnTo>
                    <a:lnTo>
                      <a:pt x="0" y="547024"/>
                    </a:lnTo>
                    <a:cubicBezTo>
                      <a:pt x="0" y="629409"/>
                      <a:pt x="66803" y="696212"/>
                      <a:pt x="149188" y="696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1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áfico 2">
            <a:extLst>
              <a:ext uri="{FF2B5EF4-FFF2-40B4-BE49-F238E27FC236}">
                <a16:creationId xmlns:a16="http://schemas.microsoft.com/office/drawing/2014/main" id="{9C84684C-4D27-AB87-2FA4-5CDA330E0719}"/>
              </a:ext>
            </a:extLst>
          </p:cNvPr>
          <p:cNvGrpSpPr/>
          <p:nvPr/>
        </p:nvGrpSpPr>
        <p:grpSpPr>
          <a:xfrm>
            <a:off x="4868072" y="3218625"/>
            <a:ext cx="396260" cy="426825"/>
            <a:chOff x="4868072" y="3218625"/>
            <a:chExt cx="396260" cy="426825"/>
          </a:xfrm>
        </p:grpSpPr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0EEB8E98-BD3F-2175-BAAB-69FA1A084FC6}"/>
                </a:ext>
              </a:extLst>
            </p:cNvPr>
            <p:cNvSpPr/>
            <p:nvPr/>
          </p:nvSpPr>
          <p:spPr>
            <a:xfrm>
              <a:off x="4868072" y="3218625"/>
              <a:ext cx="275136" cy="426825"/>
            </a:xfrm>
            <a:custGeom>
              <a:avLst/>
              <a:gdLst>
                <a:gd name="connsiteX0" fmla="*/ 53979 w 275136"/>
                <a:gd name="connsiteY0" fmla="*/ 426825 h 426825"/>
                <a:gd name="connsiteX1" fmla="*/ 0 w 275136"/>
                <a:gd name="connsiteY1" fmla="*/ 426825 h 426825"/>
                <a:gd name="connsiteX2" fmla="*/ 0 w 275136"/>
                <a:gd name="connsiteY2" fmla="*/ 198101 h 426825"/>
                <a:gd name="connsiteX3" fmla="*/ 198101 w 275136"/>
                <a:gd name="connsiteY3" fmla="*/ 0 h 426825"/>
                <a:gd name="connsiteX4" fmla="*/ 275137 w 275136"/>
                <a:gd name="connsiteY4" fmla="*/ 77036 h 426825"/>
                <a:gd name="connsiteX5" fmla="*/ 237006 w 275136"/>
                <a:gd name="connsiteY5" fmla="*/ 115167 h 426825"/>
                <a:gd name="connsiteX6" fmla="*/ 198101 w 275136"/>
                <a:gd name="connsiteY6" fmla="*/ 76261 h 426825"/>
                <a:gd name="connsiteX7" fmla="*/ 53979 w 275136"/>
                <a:gd name="connsiteY7" fmla="*/ 220443 h 42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136" h="426825">
                  <a:moveTo>
                    <a:pt x="53979" y="426825"/>
                  </a:moveTo>
                  <a:lnTo>
                    <a:pt x="0" y="426825"/>
                  </a:lnTo>
                  <a:lnTo>
                    <a:pt x="0" y="198101"/>
                  </a:lnTo>
                  <a:lnTo>
                    <a:pt x="198101" y="0"/>
                  </a:lnTo>
                  <a:lnTo>
                    <a:pt x="275137" y="77036"/>
                  </a:lnTo>
                  <a:lnTo>
                    <a:pt x="237006" y="115167"/>
                  </a:lnTo>
                  <a:lnTo>
                    <a:pt x="198101" y="76261"/>
                  </a:lnTo>
                  <a:lnTo>
                    <a:pt x="53979" y="220443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AB460C98-8A92-152A-81EF-9C996CEA0990}"/>
                </a:ext>
              </a:extLst>
            </p:cNvPr>
            <p:cNvSpPr/>
            <p:nvPr/>
          </p:nvSpPr>
          <p:spPr>
            <a:xfrm>
              <a:off x="4968761" y="3326165"/>
              <a:ext cx="295572" cy="319284"/>
            </a:xfrm>
            <a:custGeom>
              <a:avLst/>
              <a:gdLst>
                <a:gd name="connsiteX0" fmla="*/ 295572 w 295572"/>
                <a:gd name="connsiteY0" fmla="*/ 319285 h 319284"/>
                <a:gd name="connsiteX1" fmla="*/ 0 w 295572"/>
                <a:gd name="connsiteY1" fmla="*/ 319285 h 319284"/>
                <a:gd name="connsiteX2" fmla="*/ 0 w 295572"/>
                <a:gd name="connsiteY2" fmla="*/ 265366 h 319284"/>
                <a:gd name="connsiteX3" fmla="*/ 241594 w 295572"/>
                <a:gd name="connsiteY3" fmla="*/ 265366 h 319284"/>
                <a:gd name="connsiteX4" fmla="*/ 241594 w 295572"/>
                <a:gd name="connsiteY4" fmla="*/ 112903 h 319284"/>
                <a:gd name="connsiteX5" fmla="*/ 166822 w 295572"/>
                <a:gd name="connsiteY5" fmla="*/ 38131 h 319284"/>
                <a:gd name="connsiteX6" fmla="*/ 204953 w 295572"/>
                <a:gd name="connsiteY6" fmla="*/ 0 h 319284"/>
                <a:gd name="connsiteX7" fmla="*/ 295572 w 295572"/>
                <a:gd name="connsiteY7" fmla="*/ 90560 h 3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572" h="319284">
                  <a:moveTo>
                    <a:pt x="295572" y="319285"/>
                  </a:moveTo>
                  <a:lnTo>
                    <a:pt x="0" y="319285"/>
                  </a:lnTo>
                  <a:lnTo>
                    <a:pt x="0" y="265366"/>
                  </a:lnTo>
                  <a:lnTo>
                    <a:pt x="241594" y="265366"/>
                  </a:lnTo>
                  <a:lnTo>
                    <a:pt x="241594" y="112903"/>
                  </a:lnTo>
                  <a:lnTo>
                    <a:pt x="166822" y="38131"/>
                  </a:lnTo>
                  <a:lnTo>
                    <a:pt x="204953" y="0"/>
                  </a:lnTo>
                  <a:lnTo>
                    <a:pt x="295572" y="90560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" name="Gráfico 2">
            <a:extLst>
              <a:ext uri="{FF2B5EF4-FFF2-40B4-BE49-F238E27FC236}">
                <a16:creationId xmlns:a16="http://schemas.microsoft.com/office/drawing/2014/main" id="{DAD8D01F-7B88-2660-AD6D-1BA90665F01F}"/>
              </a:ext>
            </a:extLst>
          </p:cNvPr>
          <p:cNvGrpSpPr/>
          <p:nvPr/>
        </p:nvGrpSpPr>
        <p:grpSpPr>
          <a:xfrm>
            <a:off x="2980345" y="3244289"/>
            <a:ext cx="435919" cy="401181"/>
            <a:chOff x="2980345" y="3244289"/>
            <a:chExt cx="435919" cy="401181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F7B0C6D7-D068-3084-CBA0-88CB2733BCB8}"/>
                </a:ext>
              </a:extLst>
            </p:cNvPr>
            <p:cNvSpPr/>
            <p:nvPr/>
          </p:nvSpPr>
          <p:spPr>
            <a:xfrm>
              <a:off x="3154992" y="3244289"/>
              <a:ext cx="261272" cy="401068"/>
            </a:xfrm>
            <a:custGeom>
              <a:avLst/>
              <a:gdLst>
                <a:gd name="connsiteX0" fmla="*/ 232478 w 261272"/>
                <a:gd name="connsiteY0" fmla="*/ 165108 h 401068"/>
                <a:gd name="connsiteX1" fmla="*/ 151808 w 261272"/>
                <a:gd name="connsiteY1" fmla="*/ 109461 h 401068"/>
                <a:gd name="connsiteX2" fmla="*/ 98008 w 261272"/>
                <a:gd name="connsiteY2" fmla="*/ 29982 h 401068"/>
                <a:gd name="connsiteX3" fmla="*/ 0 w 261272"/>
                <a:gd name="connsiteY3" fmla="*/ 252 h 401068"/>
                <a:gd name="connsiteX4" fmla="*/ 0 w 261272"/>
                <a:gd name="connsiteY4" fmla="*/ 54887 h 401068"/>
                <a:gd name="connsiteX5" fmla="*/ 8579 w 261272"/>
                <a:gd name="connsiteY5" fmla="*/ 54470 h 401068"/>
                <a:gd name="connsiteX6" fmla="*/ 65180 w 261272"/>
                <a:gd name="connsiteY6" fmla="*/ 73356 h 401068"/>
                <a:gd name="connsiteX7" fmla="*/ 101761 w 261272"/>
                <a:gd name="connsiteY7" fmla="*/ 135974 h 401068"/>
                <a:gd name="connsiteX8" fmla="*/ 104502 w 261272"/>
                <a:gd name="connsiteY8" fmla="*/ 156648 h 401068"/>
                <a:gd name="connsiteX9" fmla="*/ 125116 w 261272"/>
                <a:gd name="connsiteY9" fmla="*/ 159388 h 401068"/>
                <a:gd name="connsiteX10" fmla="*/ 188568 w 261272"/>
                <a:gd name="connsiteY10" fmla="*/ 197221 h 401068"/>
                <a:gd name="connsiteX11" fmla="*/ 205310 w 261272"/>
                <a:gd name="connsiteY11" fmla="*/ 269074 h 401068"/>
                <a:gd name="connsiteX12" fmla="*/ 108315 w 261272"/>
                <a:gd name="connsiteY12" fmla="*/ 346586 h 401068"/>
                <a:gd name="connsiteX13" fmla="*/ 104502 w 261272"/>
                <a:gd name="connsiteY13" fmla="*/ 346586 h 401068"/>
                <a:gd name="connsiteX14" fmla="*/ 104502 w 261272"/>
                <a:gd name="connsiteY14" fmla="*/ 401042 h 401068"/>
                <a:gd name="connsiteX15" fmla="*/ 108315 w 261272"/>
                <a:gd name="connsiteY15" fmla="*/ 401042 h 401068"/>
                <a:gd name="connsiteX16" fmla="*/ 258991 w 261272"/>
                <a:gd name="connsiteY16" fmla="*/ 278368 h 401068"/>
                <a:gd name="connsiteX17" fmla="*/ 232478 w 261272"/>
                <a:gd name="connsiteY17" fmla="*/ 165108 h 40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1272" h="401068">
                  <a:moveTo>
                    <a:pt x="232478" y="165108"/>
                  </a:moveTo>
                  <a:cubicBezTo>
                    <a:pt x="212579" y="138059"/>
                    <a:pt x="184159" y="118458"/>
                    <a:pt x="151808" y="109461"/>
                  </a:cubicBezTo>
                  <a:cubicBezTo>
                    <a:pt x="143109" y="77765"/>
                    <a:pt x="124163" y="49882"/>
                    <a:pt x="98008" y="29982"/>
                  </a:cubicBezTo>
                  <a:cubicBezTo>
                    <a:pt x="69469" y="8415"/>
                    <a:pt x="34615" y="-1773"/>
                    <a:pt x="0" y="252"/>
                  </a:cubicBezTo>
                  <a:lnTo>
                    <a:pt x="0" y="54887"/>
                  </a:lnTo>
                  <a:cubicBezTo>
                    <a:pt x="2860" y="54648"/>
                    <a:pt x="5720" y="54529"/>
                    <a:pt x="8579" y="54470"/>
                  </a:cubicBezTo>
                  <a:cubicBezTo>
                    <a:pt x="29015" y="54410"/>
                    <a:pt x="48914" y="61023"/>
                    <a:pt x="65180" y="73356"/>
                  </a:cubicBezTo>
                  <a:cubicBezTo>
                    <a:pt x="85198" y="88549"/>
                    <a:pt x="98365" y="111070"/>
                    <a:pt x="101761" y="135974"/>
                  </a:cubicBezTo>
                  <a:lnTo>
                    <a:pt x="104502" y="156648"/>
                  </a:lnTo>
                  <a:lnTo>
                    <a:pt x="125116" y="159388"/>
                  </a:lnTo>
                  <a:cubicBezTo>
                    <a:pt x="150497" y="162904"/>
                    <a:pt x="173376" y="176607"/>
                    <a:pt x="188568" y="197221"/>
                  </a:cubicBezTo>
                  <a:cubicBezTo>
                    <a:pt x="203761" y="217895"/>
                    <a:pt x="209778" y="243872"/>
                    <a:pt x="205310" y="269074"/>
                  </a:cubicBezTo>
                  <a:cubicBezTo>
                    <a:pt x="195777" y="314831"/>
                    <a:pt x="155085" y="347361"/>
                    <a:pt x="108315" y="346586"/>
                  </a:cubicBezTo>
                  <a:lnTo>
                    <a:pt x="104502" y="346586"/>
                  </a:lnTo>
                  <a:lnTo>
                    <a:pt x="104502" y="401042"/>
                  </a:lnTo>
                  <a:lnTo>
                    <a:pt x="108315" y="401042"/>
                  </a:lnTo>
                  <a:cubicBezTo>
                    <a:pt x="181717" y="402412"/>
                    <a:pt x="245407" y="350518"/>
                    <a:pt x="258991" y="278368"/>
                  </a:cubicBezTo>
                  <a:cubicBezTo>
                    <a:pt x="266081" y="238629"/>
                    <a:pt x="256489" y="197698"/>
                    <a:pt x="232478" y="165108"/>
                  </a:cubicBez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D136C496-71B2-6EFB-6A29-89486B68426B}"/>
                </a:ext>
              </a:extLst>
            </p:cNvPr>
            <p:cNvSpPr/>
            <p:nvPr/>
          </p:nvSpPr>
          <p:spPr>
            <a:xfrm>
              <a:off x="2980345" y="3256398"/>
              <a:ext cx="229102" cy="389072"/>
            </a:xfrm>
            <a:custGeom>
              <a:avLst/>
              <a:gdLst>
                <a:gd name="connsiteX0" fmla="*/ 56382 w 229102"/>
                <a:gd name="connsiteY0" fmla="*/ 297538 h 389072"/>
                <a:gd name="connsiteX1" fmla="*/ 56204 w 229102"/>
                <a:gd name="connsiteY1" fmla="*/ 296943 h 389072"/>
                <a:gd name="connsiteX2" fmla="*/ 92666 w 229102"/>
                <a:gd name="connsiteY2" fmla="*/ 234980 h 389072"/>
                <a:gd name="connsiteX3" fmla="*/ 131809 w 229102"/>
                <a:gd name="connsiteY3" fmla="*/ 224852 h 389072"/>
                <a:gd name="connsiteX4" fmla="*/ 107739 w 229102"/>
                <a:gd name="connsiteY4" fmla="*/ 192381 h 389072"/>
                <a:gd name="connsiteX5" fmla="*/ 90223 w 229102"/>
                <a:gd name="connsiteY5" fmla="*/ 150318 h 389072"/>
                <a:gd name="connsiteX6" fmla="*/ 124600 w 229102"/>
                <a:gd name="connsiteY6" fmla="*/ 62916 h 389072"/>
                <a:gd name="connsiteX7" fmla="*/ 124600 w 229102"/>
                <a:gd name="connsiteY7" fmla="*/ 0 h 389072"/>
                <a:gd name="connsiteX8" fmla="*/ 123528 w 229102"/>
                <a:gd name="connsiteY8" fmla="*/ 477 h 389072"/>
                <a:gd name="connsiteX9" fmla="*/ 47326 w 229102"/>
                <a:gd name="connsiteY9" fmla="*/ 196135 h 389072"/>
                <a:gd name="connsiteX10" fmla="*/ 3535 w 229102"/>
                <a:gd name="connsiteY10" fmla="*/ 310884 h 389072"/>
                <a:gd name="connsiteX11" fmla="*/ 108037 w 229102"/>
                <a:gd name="connsiteY11" fmla="*/ 389052 h 389072"/>
                <a:gd name="connsiteX12" fmla="*/ 229102 w 229102"/>
                <a:gd name="connsiteY12" fmla="*/ 389052 h 389072"/>
                <a:gd name="connsiteX13" fmla="*/ 229102 w 229102"/>
                <a:gd name="connsiteY13" fmla="*/ 334597 h 389072"/>
                <a:gd name="connsiteX14" fmla="*/ 108037 w 229102"/>
                <a:gd name="connsiteY14" fmla="*/ 334597 h 389072"/>
                <a:gd name="connsiteX15" fmla="*/ 56382 w 229102"/>
                <a:gd name="connsiteY15" fmla="*/ 297538 h 38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102" h="389072">
                  <a:moveTo>
                    <a:pt x="56382" y="297538"/>
                  </a:moveTo>
                  <a:cubicBezTo>
                    <a:pt x="56323" y="297360"/>
                    <a:pt x="56263" y="297121"/>
                    <a:pt x="56204" y="296943"/>
                  </a:cubicBezTo>
                  <a:cubicBezTo>
                    <a:pt x="49173" y="269775"/>
                    <a:pt x="65498" y="242011"/>
                    <a:pt x="92666" y="234980"/>
                  </a:cubicBezTo>
                  <a:lnTo>
                    <a:pt x="131809" y="224852"/>
                  </a:lnTo>
                  <a:lnTo>
                    <a:pt x="107739" y="192381"/>
                  </a:lnTo>
                  <a:cubicBezTo>
                    <a:pt x="98505" y="179989"/>
                    <a:pt x="92487" y="165571"/>
                    <a:pt x="90223" y="150318"/>
                  </a:cubicBezTo>
                  <a:cubicBezTo>
                    <a:pt x="85040" y="115941"/>
                    <a:pt x="99220" y="83113"/>
                    <a:pt x="124600" y="62916"/>
                  </a:cubicBezTo>
                  <a:lnTo>
                    <a:pt x="124600" y="0"/>
                  </a:lnTo>
                  <a:cubicBezTo>
                    <a:pt x="124243" y="179"/>
                    <a:pt x="123885" y="298"/>
                    <a:pt x="123528" y="477"/>
                  </a:cubicBezTo>
                  <a:cubicBezTo>
                    <a:pt x="48458" y="33483"/>
                    <a:pt x="14319" y="121065"/>
                    <a:pt x="47326" y="196135"/>
                  </a:cubicBezTo>
                  <a:cubicBezTo>
                    <a:pt x="9553" y="220979"/>
                    <a:pt x="-8082" y="267153"/>
                    <a:pt x="3535" y="310884"/>
                  </a:cubicBezTo>
                  <a:cubicBezTo>
                    <a:pt x="16345" y="357773"/>
                    <a:pt x="59421" y="390005"/>
                    <a:pt x="108037" y="389052"/>
                  </a:cubicBezTo>
                  <a:lnTo>
                    <a:pt x="229102" y="389052"/>
                  </a:lnTo>
                  <a:lnTo>
                    <a:pt x="229102" y="334597"/>
                  </a:lnTo>
                  <a:lnTo>
                    <a:pt x="108037" y="334597"/>
                  </a:lnTo>
                  <a:cubicBezTo>
                    <a:pt x="84444" y="335252"/>
                    <a:pt x="63293" y="320059"/>
                    <a:pt x="56382" y="297538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1" name="Gráfico 2">
            <a:extLst>
              <a:ext uri="{FF2B5EF4-FFF2-40B4-BE49-F238E27FC236}">
                <a16:creationId xmlns:a16="http://schemas.microsoft.com/office/drawing/2014/main" id="{03AD4256-5DAE-A20A-B854-5731130840D8}"/>
              </a:ext>
            </a:extLst>
          </p:cNvPr>
          <p:cNvGrpSpPr/>
          <p:nvPr/>
        </p:nvGrpSpPr>
        <p:grpSpPr>
          <a:xfrm>
            <a:off x="4296350" y="3175788"/>
            <a:ext cx="329830" cy="469722"/>
            <a:chOff x="4296350" y="3175788"/>
            <a:chExt cx="329830" cy="469722"/>
          </a:xfrm>
        </p:grpSpPr>
        <p:grpSp>
          <p:nvGrpSpPr>
            <p:cNvPr id="12" name="Gráfico 2">
              <a:extLst>
                <a:ext uri="{FF2B5EF4-FFF2-40B4-BE49-F238E27FC236}">
                  <a16:creationId xmlns:a16="http://schemas.microsoft.com/office/drawing/2014/main" id="{5646E155-FEC1-63DF-2D31-C43110F90A87}"/>
                </a:ext>
              </a:extLst>
            </p:cNvPr>
            <p:cNvGrpSpPr/>
            <p:nvPr/>
          </p:nvGrpSpPr>
          <p:grpSpPr>
            <a:xfrm>
              <a:off x="4296350" y="3175788"/>
              <a:ext cx="329830" cy="469722"/>
              <a:chOff x="4296350" y="3175788"/>
              <a:chExt cx="329830" cy="469722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A41A685C-5590-96CF-3919-2129FD92C4E5}"/>
                  </a:ext>
                </a:extLst>
              </p:cNvPr>
              <p:cNvSpPr/>
              <p:nvPr/>
            </p:nvSpPr>
            <p:spPr>
              <a:xfrm>
                <a:off x="4296350" y="3432276"/>
                <a:ext cx="329830" cy="213233"/>
              </a:xfrm>
              <a:custGeom>
                <a:avLst/>
                <a:gdLst>
                  <a:gd name="connsiteX0" fmla="*/ 329830 w 329830"/>
                  <a:gd name="connsiteY0" fmla="*/ 213174 h 213233"/>
                  <a:gd name="connsiteX1" fmla="*/ 274839 w 329830"/>
                  <a:gd name="connsiteY1" fmla="*/ 213174 h 213233"/>
                  <a:gd name="connsiteX2" fmla="*/ 274839 w 329830"/>
                  <a:gd name="connsiteY2" fmla="*/ 91633 h 213233"/>
                  <a:gd name="connsiteX3" fmla="*/ 238198 w 329830"/>
                  <a:gd name="connsiteY3" fmla="*/ 54992 h 213233"/>
                  <a:gd name="connsiteX4" fmla="*/ 91633 w 329830"/>
                  <a:gd name="connsiteY4" fmla="*/ 54992 h 213233"/>
                  <a:gd name="connsiteX5" fmla="*/ 54992 w 329830"/>
                  <a:gd name="connsiteY5" fmla="*/ 91633 h 213233"/>
                  <a:gd name="connsiteX6" fmla="*/ 54992 w 329830"/>
                  <a:gd name="connsiteY6" fmla="*/ 213234 h 213233"/>
                  <a:gd name="connsiteX7" fmla="*/ 0 w 329830"/>
                  <a:gd name="connsiteY7" fmla="*/ 213234 h 213233"/>
                  <a:gd name="connsiteX8" fmla="*/ 0 w 329830"/>
                  <a:gd name="connsiteY8" fmla="*/ 91633 h 213233"/>
                  <a:gd name="connsiteX9" fmla="*/ 91633 w 329830"/>
                  <a:gd name="connsiteY9" fmla="*/ 0 h 213233"/>
                  <a:gd name="connsiteX10" fmla="*/ 238198 w 329830"/>
                  <a:gd name="connsiteY10" fmla="*/ 0 h 213233"/>
                  <a:gd name="connsiteX11" fmla="*/ 329830 w 329830"/>
                  <a:gd name="connsiteY11" fmla="*/ 91633 h 213233"/>
                  <a:gd name="connsiteX12" fmla="*/ 329830 w 329830"/>
                  <a:gd name="connsiteY12" fmla="*/ 213174 h 2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830" h="213233">
                    <a:moveTo>
                      <a:pt x="329830" y="213174"/>
                    </a:moveTo>
                    <a:lnTo>
                      <a:pt x="274839" y="213174"/>
                    </a:lnTo>
                    <a:lnTo>
                      <a:pt x="274839" y="91633"/>
                    </a:lnTo>
                    <a:cubicBezTo>
                      <a:pt x="274839" y="71376"/>
                      <a:pt x="258455" y="54992"/>
                      <a:pt x="238198" y="54992"/>
                    </a:cubicBezTo>
                    <a:lnTo>
                      <a:pt x="91633" y="54992"/>
                    </a:lnTo>
                    <a:cubicBezTo>
                      <a:pt x="71376" y="54992"/>
                      <a:pt x="54992" y="71376"/>
                      <a:pt x="54992" y="91633"/>
                    </a:cubicBezTo>
                    <a:lnTo>
                      <a:pt x="54992" y="213234"/>
                    </a:lnTo>
                    <a:lnTo>
                      <a:pt x="0" y="213234"/>
                    </a:lnTo>
                    <a:lnTo>
                      <a:pt x="0" y="91633"/>
                    </a:lnTo>
                    <a:cubicBezTo>
                      <a:pt x="60" y="41050"/>
                      <a:pt x="41050" y="60"/>
                      <a:pt x="91633" y="0"/>
                    </a:cubicBezTo>
                    <a:lnTo>
                      <a:pt x="238198" y="0"/>
                    </a:lnTo>
                    <a:cubicBezTo>
                      <a:pt x="288780" y="60"/>
                      <a:pt x="329771" y="41050"/>
                      <a:pt x="329830" y="91633"/>
                    </a:cubicBezTo>
                    <a:lnTo>
                      <a:pt x="329830" y="213174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0B1F8120-FBA9-566C-3C14-918BC3A154DB}"/>
                  </a:ext>
                </a:extLst>
              </p:cNvPr>
              <p:cNvSpPr/>
              <p:nvPr/>
            </p:nvSpPr>
            <p:spPr>
              <a:xfrm>
                <a:off x="4351342" y="3175788"/>
                <a:ext cx="219847" cy="219847"/>
              </a:xfrm>
              <a:custGeom>
                <a:avLst/>
                <a:gdLst>
                  <a:gd name="connsiteX0" fmla="*/ 109924 w 219847"/>
                  <a:gd name="connsiteY0" fmla="*/ 219847 h 219847"/>
                  <a:gd name="connsiteX1" fmla="*/ 0 w 219847"/>
                  <a:gd name="connsiteY1" fmla="*/ 109924 h 219847"/>
                  <a:gd name="connsiteX2" fmla="*/ 109924 w 219847"/>
                  <a:gd name="connsiteY2" fmla="*/ 0 h 219847"/>
                  <a:gd name="connsiteX3" fmla="*/ 219847 w 219847"/>
                  <a:gd name="connsiteY3" fmla="*/ 109924 h 219847"/>
                  <a:gd name="connsiteX4" fmla="*/ 109924 w 219847"/>
                  <a:gd name="connsiteY4" fmla="*/ 219847 h 219847"/>
                  <a:gd name="connsiteX5" fmla="*/ 109924 w 219847"/>
                  <a:gd name="connsiteY5" fmla="*/ 54992 h 219847"/>
                  <a:gd name="connsiteX6" fmla="*/ 54932 w 219847"/>
                  <a:gd name="connsiteY6" fmla="*/ 109983 h 219847"/>
                  <a:gd name="connsiteX7" fmla="*/ 109924 w 219847"/>
                  <a:gd name="connsiteY7" fmla="*/ 164975 h 219847"/>
                  <a:gd name="connsiteX8" fmla="*/ 164915 w 219847"/>
                  <a:gd name="connsiteY8" fmla="*/ 109983 h 219847"/>
                  <a:gd name="connsiteX9" fmla="*/ 109924 w 219847"/>
                  <a:gd name="connsiteY9" fmla="*/ 54992 h 219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847" h="219847">
                    <a:moveTo>
                      <a:pt x="109924" y="219847"/>
                    </a:moveTo>
                    <a:cubicBezTo>
                      <a:pt x="49212" y="219847"/>
                      <a:pt x="0" y="170635"/>
                      <a:pt x="0" y="109924"/>
                    </a:cubicBezTo>
                    <a:cubicBezTo>
                      <a:pt x="0" y="49212"/>
                      <a:pt x="49212" y="0"/>
                      <a:pt x="109924" y="0"/>
                    </a:cubicBezTo>
                    <a:cubicBezTo>
                      <a:pt x="170635" y="0"/>
                      <a:pt x="219847" y="49212"/>
                      <a:pt x="219847" y="109924"/>
                    </a:cubicBezTo>
                    <a:cubicBezTo>
                      <a:pt x="219788" y="170635"/>
                      <a:pt x="170635" y="219788"/>
                      <a:pt x="109924" y="219847"/>
                    </a:cubicBezTo>
                    <a:close/>
                    <a:moveTo>
                      <a:pt x="109924" y="54992"/>
                    </a:moveTo>
                    <a:cubicBezTo>
                      <a:pt x="79598" y="54992"/>
                      <a:pt x="54932" y="79598"/>
                      <a:pt x="54932" y="109983"/>
                    </a:cubicBezTo>
                    <a:cubicBezTo>
                      <a:pt x="54932" y="140369"/>
                      <a:pt x="79538" y="164975"/>
                      <a:pt x="109924" y="164975"/>
                    </a:cubicBezTo>
                    <a:cubicBezTo>
                      <a:pt x="140249" y="164975"/>
                      <a:pt x="164915" y="140369"/>
                      <a:pt x="164915" y="109983"/>
                    </a:cubicBezTo>
                    <a:cubicBezTo>
                      <a:pt x="164915" y="79598"/>
                      <a:pt x="140309" y="54992"/>
                      <a:pt x="109924" y="54992"/>
                    </a:cubicBezTo>
                    <a:close/>
                  </a:path>
                </a:pathLst>
              </a:custGeom>
              <a:solidFill>
                <a:srgbClr val="FFAF00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FDBE09C-7570-C940-D04C-FB059E39B00E}"/>
                </a:ext>
              </a:extLst>
            </p:cNvPr>
            <p:cNvSpPr/>
            <p:nvPr/>
          </p:nvSpPr>
          <p:spPr>
            <a:xfrm rot="5400000">
              <a:off x="4344538" y="3572787"/>
              <a:ext cx="54991" cy="90441"/>
            </a:xfrm>
            <a:custGeom>
              <a:avLst/>
              <a:gdLst>
                <a:gd name="connsiteX0" fmla="*/ 0 w 54991"/>
                <a:gd name="connsiteY0" fmla="*/ 0 h 90441"/>
                <a:gd name="connsiteX1" fmla="*/ 54992 w 54991"/>
                <a:gd name="connsiteY1" fmla="*/ 0 h 90441"/>
                <a:gd name="connsiteX2" fmla="*/ 54992 w 54991"/>
                <a:gd name="connsiteY2" fmla="*/ 90441 h 90441"/>
                <a:gd name="connsiteX3" fmla="*/ 0 w 54991"/>
                <a:gd name="connsiteY3" fmla="*/ 90441 h 9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91" h="90441">
                  <a:moveTo>
                    <a:pt x="0" y="0"/>
                  </a:moveTo>
                  <a:lnTo>
                    <a:pt x="54992" y="0"/>
                  </a:lnTo>
                  <a:lnTo>
                    <a:pt x="54992" y="90441"/>
                  </a:lnTo>
                  <a:lnTo>
                    <a:pt x="0" y="90441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6" name="Gráfico 2">
            <a:extLst>
              <a:ext uri="{FF2B5EF4-FFF2-40B4-BE49-F238E27FC236}">
                <a16:creationId xmlns:a16="http://schemas.microsoft.com/office/drawing/2014/main" id="{25A525B2-20BB-6454-DD93-D4E96A5C7F44}"/>
              </a:ext>
            </a:extLst>
          </p:cNvPr>
          <p:cNvGrpSpPr/>
          <p:nvPr/>
        </p:nvGrpSpPr>
        <p:grpSpPr>
          <a:xfrm>
            <a:off x="1657350" y="3228813"/>
            <a:ext cx="419556" cy="422475"/>
            <a:chOff x="1657350" y="3228813"/>
            <a:chExt cx="419556" cy="422475"/>
          </a:xfrm>
        </p:grpSpPr>
        <p:grpSp>
          <p:nvGrpSpPr>
            <p:cNvPr id="17" name="Gráfico 2">
              <a:extLst>
                <a:ext uri="{FF2B5EF4-FFF2-40B4-BE49-F238E27FC236}">
                  <a16:creationId xmlns:a16="http://schemas.microsoft.com/office/drawing/2014/main" id="{4D8BB9AF-20A3-6669-447E-581D1D41E727}"/>
                </a:ext>
              </a:extLst>
            </p:cNvPr>
            <p:cNvGrpSpPr/>
            <p:nvPr/>
          </p:nvGrpSpPr>
          <p:grpSpPr>
            <a:xfrm>
              <a:off x="1657350" y="3228813"/>
              <a:ext cx="419556" cy="422475"/>
              <a:chOff x="1657350" y="3228813"/>
              <a:chExt cx="419556" cy="422475"/>
            </a:xfrm>
          </p:grpSpPr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9972AC4A-D700-D94E-09A4-C6C3BEFBC547}"/>
                  </a:ext>
                </a:extLst>
              </p:cNvPr>
              <p:cNvSpPr/>
              <p:nvPr/>
            </p:nvSpPr>
            <p:spPr>
              <a:xfrm>
                <a:off x="1657350" y="3464627"/>
                <a:ext cx="419556" cy="186661"/>
              </a:xfrm>
              <a:custGeom>
                <a:avLst/>
                <a:gdLst>
                  <a:gd name="connsiteX0" fmla="*/ 209778 w 419556"/>
                  <a:gd name="connsiteY0" fmla="*/ 132683 h 186661"/>
                  <a:gd name="connsiteX1" fmla="*/ 54455 w 419556"/>
                  <a:gd name="connsiteY1" fmla="*/ 0 h 186661"/>
                  <a:gd name="connsiteX2" fmla="*/ 0 w 419556"/>
                  <a:gd name="connsiteY2" fmla="*/ 0 h 186661"/>
                  <a:gd name="connsiteX3" fmla="*/ 209778 w 419556"/>
                  <a:gd name="connsiteY3" fmla="*/ 186662 h 186661"/>
                  <a:gd name="connsiteX4" fmla="*/ 419557 w 419556"/>
                  <a:gd name="connsiteY4" fmla="*/ 0 h 186661"/>
                  <a:gd name="connsiteX5" fmla="*/ 365101 w 419556"/>
                  <a:gd name="connsiteY5" fmla="*/ 0 h 186661"/>
                  <a:gd name="connsiteX6" fmla="*/ 209778 w 419556"/>
                  <a:gd name="connsiteY6" fmla="*/ 132683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132683"/>
                    </a:moveTo>
                    <a:cubicBezTo>
                      <a:pt x="131432" y="132683"/>
                      <a:pt x="66252" y="75070"/>
                      <a:pt x="54455" y="0"/>
                    </a:cubicBezTo>
                    <a:lnTo>
                      <a:pt x="0" y="0"/>
                    </a:lnTo>
                    <a:cubicBezTo>
                      <a:pt x="12214" y="104919"/>
                      <a:pt x="101642" y="186662"/>
                      <a:pt x="209778" y="186662"/>
                    </a:cubicBezTo>
                    <a:cubicBezTo>
                      <a:pt x="317974" y="186662"/>
                      <a:pt x="407343" y="104919"/>
                      <a:pt x="419557" y="0"/>
                    </a:cubicBezTo>
                    <a:lnTo>
                      <a:pt x="365101" y="0"/>
                    </a:lnTo>
                    <a:cubicBezTo>
                      <a:pt x="353305" y="75070"/>
                      <a:pt x="288125" y="132683"/>
                      <a:pt x="209778" y="132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28AAE063-ED18-1C6A-B3E5-0074CD3E9FF8}"/>
                  </a:ext>
                </a:extLst>
              </p:cNvPr>
              <p:cNvSpPr/>
              <p:nvPr/>
            </p:nvSpPr>
            <p:spPr>
              <a:xfrm>
                <a:off x="1657350" y="3228813"/>
                <a:ext cx="419556" cy="186661"/>
              </a:xfrm>
              <a:custGeom>
                <a:avLst/>
                <a:gdLst>
                  <a:gd name="connsiteX0" fmla="*/ 209778 w 419556"/>
                  <a:gd name="connsiteY0" fmla="*/ 53979 h 186661"/>
                  <a:gd name="connsiteX1" fmla="*/ 365101 w 419556"/>
                  <a:gd name="connsiteY1" fmla="*/ 186662 h 186661"/>
                  <a:gd name="connsiteX2" fmla="*/ 419557 w 419556"/>
                  <a:gd name="connsiteY2" fmla="*/ 186662 h 186661"/>
                  <a:gd name="connsiteX3" fmla="*/ 209778 w 419556"/>
                  <a:gd name="connsiteY3" fmla="*/ 0 h 186661"/>
                  <a:gd name="connsiteX4" fmla="*/ 0 w 419556"/>
                  <a:gd name="connsiteY4" fmla="*/ 186662 h 186661"/>
                  <a:gd name="connsiteX5" fmla="*/ 54455 w 419556"/>
                  <a:gd name="connsiteY5" fmla="*/ 186662 h 186661"/>
                  <a:gd name="connsiteX6" fmla="*/ 209778 w 419556"/>
                  <a:gd name="connsiteY6" fmla="*/ 53979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53979"/>
                    </a:moveTo>
                    <a:cubicBezTo>
                      <a:pt x="288125" y="53979"/>
                      <a:pt x="353305" y="111592"/>
                      <a:pt x="365101" y="186662"/>
                    </a:cubicBezTo>
                    <a:lnTo>
                      <a:pt x="419557" y="186662"/>
                    </a:lnTo>
                    <a:cubicBezTo>
                      <a:pt x="407343" y="81743"/>
                      <a:pt x="317915" y="0"/>
                      <a:pt x="209778" y="0"/>
                    </a:cubicBezTo>
                    <a:cubicBezTo>
                      <a:pt x="101642" y="0"/>
                      <a:pt x="12214" y="81743"/>
                      <a:pt x="0" y="186662"/>
                    </a:cubicBezTo>
                    <a:lnTo>
                      <a:pt x="54455" y="186662"/>
                    </a:lnTo>
                    <a:cubicBezTo>
                      <a:pt x="66312" y="111592"/>
                      <a:pt x="131432" y="53979"/>
                      <a:pt x="209778" y="53979"/>
                    </a:cubicBezTo>
                    <a:close/>
                  </a:path>
                </a:pathLst>
              </a:custGeom>
              <a:solidFill>
                <a:srgbClr val="FFAF00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6BB6F6BE-769A-F997-0613-59FA5159BEDF}"/>
                </a:ext>
              </a:extLst>
            </p:cNvPr>
            <p:cNvSpPr/>
            <p:nvPr/>
          </p:nvSpPr>
          <p:spPr>
            <a:xfrm>
              <a:off x="1795097" y="3394026"/>
              <a:ext cx="144062" cy="163902"/>
            </a:xfrm>
            <a:custGeom>
              <a:avLst/>
              <a:gdLst>
                <a:gd name="connsiteX0" fmla="*/ 144062 w 144062"/>
                <a:gd name="connsiteY0" fmla="*/ 131849 h 163902"/>
                <a:gd name="connsiteX1" fmla="*/ 144062 w 144062"/>
                <a:gd name="connsiteY1" fmla="*/ 138641 h 163902"/>
                <a:gd name="connsiteX2" fmla="*/ 72031 w 144062"/>
                <a:gd name="connsiteY2" fmla="*/ 163902 h 163902"/>
                <a:gd name="connsiteX3" fmla="*/ 0 w 144062"/>
                <a:gd name="connsiteY3" fmla="*/ 138641 h 163902"/>
                <a:gd name="connsiteX4" fmla="*/ 0 w 144062"/>
                <a:gd name="connsiteY4" fmla="*/ 131849 h 163902"/>
                <a:gd name="connsiteX5" fmla="*/ 40037 w 144062"/>
                <a:gd name="connsiteY5" fmla="*/ 91812 h 163902"/>
                <a:gd name="connsiteX6" fmla="*/ 52370 w 144062"/>
                <a:gd name="connsiteY6" fmla="*/ 91812 h 163902"/>
                <a:gd name="connsiteX7" fmla="*/ 24010 w 144062"/>
                <a:gd name="connsiteY7" fmla="*/ 48021 h 163902"/>
                <a:gd name="connsiteX8" fmla="*/ 72031 w 144062"/>
                <a:gd name="connsiteY8" fmla="*/ 0 h 163902"/>
                <a:gd name="connsiteX9" fmla="*/ 120052 w 144062"/>
                <a:gd name="connsiteY9" fmla="*/ 48021 h 163902"/>
                <a:gd name="connsiteX10" fmla="*/ 91633 w 144062"/>
                <a:gd name="connsiteY10" fmla="*/ 91812 h 163902"/>
                <a:gd name="connsiteX11" fmla="*/ 104025 w 144062"/>
                <a:gd name="connsiteY11" fmla="*/ 91812 h 163902"/>
                <a:gd name="connsiteX12" fmla="*/ 144062 w 144062"/>
                <a:gd name="connsiteY12" fmla="*/ 131849 h 16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62" h="163902">
                  <a:moveTo>
                    <a:pt x="144062" y="131849"/>
                  </a:moveTo>
                  <a:lnTo>
                    <a:pt x="144062" y="138641"/>
                  </a:lnTo>
                  <a:cubicBezTo>
                    <a:pt x="124282" y="154429"/>
                    <a:pt x="99259" y="163902"/>
                    <a:pt x="72031" y="163902"/>
                  </a:cubicBezTo>
                  <a:cubicBezTo>
                    <a:pt x="44804" y="163902"/>
                    <a:pt x="19780" y="154429"/>
                    <a:pt x="0" y="138641"/>
                  </a:cubicBezTo>
                  <a:lnTo>
                    <a:pt x="0" y="131849"/>
                  </a:lnTo>
                  <a:cubicBezTo>
                    <a:pt x="0" y="109745"/>
                    <a:pt x="17933" y="91871"/>
                    <a:pt x="40037" y="91812"/>
                  </a:cubicBezTo>
                  <a:lnTo>
                    <a:pt x="52370" y="91812"/>
                  </a:lnTo>
                  <a:cubicBezTo>
                    <a:pt x="35628" y="84305"/>
                    <a:pt x="24010" y="67503"/>
                    <a:pt x="24010" y="48021"/>
                  </a:cubicBezTo>
                  <a:cubicBezTo>
                    <a:pt x="24010" y="21508"/>
                    <a:pt x="45519" y="0"/>
                    <a:pt x="72031" y="0"/>
                  </a:cubicBezTo>
                  <a:cubicBezTo>
                    <a:pt x="98544" y="0"/>
                    <a:pt x="120052" y="21508"/>
                    <a:pt x="120052" y="48021"/>
                  </a:cubicBezTo>
                  <a:cubicBezTo>
                    <a:pt x="120052" y="67563"/>
                    <a:pt x="108375" y="84305"/>
                    <a:pt x="91633" y="91812"/>
                  </a:cubicBezTo>
                  <a:lnTo>
                    <a:pt x="104025" y="91812"/>
                  </a:lnTo>
                  <a:cubicBezTo>
                    <a:pt x="126129" y="91871"/>
                    <a:pt x="144062" y="109745"/>
                    <a:pt x="144062" y="131849"/>
                  </a:cubicBez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21" name="Gráfico 2">
            <a:extLst>
              <a:ext uri="{FF2B5EF4-FFF2-40B4-BE49-F238E27FC236}">
                <a16:creationId xmlns:a16="http://schemas.microsoft.com/office/drawing/2014/main" id="{0E50BAE0-BD19-AE2A-20F8-9A95A28A40FD}"/>
              </a:ext>
            </a:extLst>
          </p:cNvPr>
          <p:cNvGrpSpPr/>
          <p:nvPr/>
        </p:nvGrpSpPr>
        <p:grpSpPr>
          <a:xfrm>
            <a:off x="2318798" y="3228813"/>
            <a:ext cx="419556" cy="422475"/>
            <a:chOff x="2318798" y="3228813"/>
            <a:chExt cx="419556" cy="422475"/>
          </a:xfrm>
        </p:grpSpPr>
        <p:grpSp>
          <p:nvGrpSpPr>
            <p:cNvPr id="22" name="Gráfico 2">
              <a:extLst>
                <a:ext uri="{FF2B5EF4-FFF2-40B4-BE49-F238E27FC236}">
                  <a16:creationId xmlns:a16="http://schemas.microsoft.com/office/drawing/2014/main" id="{B9F3F559-6F0E-1D34-ADB9-639E39C4189A}"/>
                </a:ext>
              </a:extLst>
            </p:cNvPr>
            <p:cNvGrpSpPr/>
            <p:nvPr/>
          </p:nvGrpSpPr>
          <p:grpSpPr>
            <a:xfrm>
              <a:off x="2318798" y="3228813"/>
              <a:ext cx="419556" cy="422475"/>
              <a:chOff x="2318798" y="3228813"/>
              <a:chExt cx="419556" cy="422475"/>
            </a:xfrm>
          </p:grpSpPr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29458336-6E8E-C05C-39E9-7B02A30861A0}"/>
                  </a:ext>
                </a:extLst>
              </p:cNvPr>
              <p:cNvSpPr/>
              <p:nvPr/>
            </p:nvSpPr>
            <p:spPr>
              <a:xfrm>
                <a:off x="2318798" y="3464627"/>
                <a:ext cx="419556" cy="186661"/>
              </a:xfrm>
              <a:custGeom>
                <a:avLst/>
                <a:gdLst>
                  <a:gd name="connsiteX0" fmla="*/ 209778 w 419556"/>
                  <a:gd name="connsiteY0" fmla="*/ 132683 h 186661"/>
                  <a:gd name="connsiteX1" fmla="*/ 54455 w 419556"/>
                  <a:gd name="connsiteY1" fmla="*/ 0 h 186661"/>
                  <a:gd name="connsiteX2" fmla="*/ 0 w 419556"/>
                  <a:gd name="connsiteY2" fmla="*/ 0 h 186661"/>
                  <a:gd name="connsiteX3" fmla="*/ 209778 w 419556"/>
                  <a:gd name="connsiteY3" fmla="*/ 186662 h 186661"/>
                  <a:gd name="connsiteX4" fmla="*/ 419557 w 419556"/>
                  <a:gd name="connsiteY4" fmla="*/ 0 h 186661"/>
                  <a:gd name="connsiteX5" fmla="*/ 365101 w 419556"/>
                  <a:gd name="connsiteY5" fmla="*/ 0 h 186661"/>
                  <a:gd name="connsiteX6" fmla="*/ 209778 w 419556"/>
                  <a:gd name="connsiteY6" fmla="*/ 132683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132683"/>
                    </a:moveTo>
                    <a:cubicBezTo>
                      <a:pt x="131432" y="132683"/>
                      <a:pt x="66252" y="75070"/>
                      <a:pt x="54455" y="0"/>
                    </a:cubicBezTo>
                    <a:lnTo>
                      <a:pt x="0" y="0"/>
                    </a:lnTo>
                    <a:cubicBezTo>
                      <a:pt x="12214" y="104919"/>
                      <a:pt x="101642" y="186662"/>
                      <a:pt x="209778" y="186662"/>
                    </a:cubicBezTo>
                    <a:cubicBezTo>
                      <a:pt x="317974" y="186662"/>
                      <a:pt x="407343" y="104919"/>
                      <a:pt x="419557" y="0"/>
                    </a:cubicBezTo>
                    <a:lnTo>
                      <a:pt x="365101" y="0"/>
                    </a:lnTo>
                    <a:cubicBezTo>
                      <a:pt x="353305" y="75070"/>
                      <a:pt x="288185" y="132683"/>
                      <a:pt x="209778" y="132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CCC10420-A3B7-D4B1-2FAD-B8B1ECBEA5B6}"/>
                  </a:ext>
                </a:extLst>
              </p:cNvPr>
              <p:cNvSpPr/>
              <p:nvPr/>
            </p:nvSpPr>
            <p:spPr>
              <a:xfrm>
                <a:off x="2318798" y="3228813"/>
                <a:ext cx="419556" cy="186661"/>
              </a:xfrm>
              <a:custGeom>
                <a:avLst/>
                <a:gdLst>
                  <a:gd name="connsiteX0" fmla="*/ 209778 w 419556"/>
                  <a:gd name="connsiteY0" fmla="*/ 53979 h 186661"/>
                  <a:gd name="connsiteX1" fmla="*/ 365101 w 419556"/>
                  <a:gd name="connsiteY1" fmla="*/ 186662 h 186661"/>
                  <a:gd name="connsiteX2" fmla="*/ 419557 w 419556"/>
                  <a:gd name="connsiteY2" fmla="*/ 186662 h 186661"/>
                  <a:gd name="connsiteX3" fmla="*/ 209778 w 419556"/>
                  <a:gd name="connsiteY3" fmla="*/ 0 h 186661"/>
                  <a:gd name="connsiteX4" fmla="*/ 0 w 419556"/>
                  <a:gd name="connsiteY4" fmla="*/ 186662 h 186661"/>
                  <a:gd name="connsiteX5" fmla="*/ 54455 w 419556"/>
                  <a:gd name="connsiteY5" fmla="*/ 186662 h 186661"/>
                  <a:gd name="connsiteX6" fmla="*/ 209778 w 419556"/>
                  <a:gd name="connsiteY6" fmla="*/ 53979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53979"/>
                    </a:moveTo>
                    <a:cubicBezTo>
                      <a:pt x="288125" y="53979"/>
                      <a:pt x="353305" y="111592"/>
                      <a:pt x="365101" y="186662"/>
                    </a:cubicBezTo>
                    <a:lnTo>
                      <a:pt x="419557" y="186662"/>
                    </a:lnTo>
                    <a:cubicBezTo>
                      <a:pt x="407403" y="81743"/>
                      <a:pt x="317974" y="0"/>
                      <a:pt x="209778" y="0"/>
                    </a:cubicBezTo>
                    <a:cubicBezTo>
                      <a:pt x="101642" y="0"/>
                      <a:pt x="12214" y="81743"/>
                      <a:pt x="0" y="186662"/>
                    </a:cubicBezTo>
                    <a:lnTo>
                      <a:pt x="54455" y="186662"/>
                    </a:lnTo>
                    <a:cubicBezTo>
                      <a:pt x="66312" y="111592"/>
                      <a:pt x="131432" y="53979"/>
                      <a:pt x="209778" y="53979"/>
                    </a:cubicBezTo>
                    <a:close/>
                  </a:path>
                </a:pathLst>
              </a:custGeom>
              <a:solidFill>
                <a:srgbClr val="FFAF00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25" name="Gráfico 2">
              <a:extLst>
                <a:ext uri="{FF2B5EF4-FFF2-40B4-BE49-F238E27FC236}">
                  <a16:creationId xmlns:a16="http://schemas.microsoft.com/office/drawing/2014/main" id="{DDC22B30-25FC-AF29-052F-2AC6F8A58D77}"/>
                </a:ext>
              </a:extLst>
            </p:cNvPr>
            <p:cNvGrpSpPr/>
            <p:nvPr/>
          </p:nvGrpSpPr>
          <p:grpSpPr>
            <a:xfrm>
              <a:off x="2440875" y="3400044"/>
              <a:ext cx="175460" cy="157884"/>
              <a:chOff x="2440875" y="3400044"/>
              <a:chExt cx="175460" cy="157884"/>
            </a:xfrm>
            <a:solidFill>
              <a:srgbClr val="FFAF00"/>
            </a:solidFill>
          </p:grpSpPr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E55842B8-12A3-A4CE-5889-F5BB05580A3F}"/>
                  </a:ext>
                </a:extLst>
              </p:cNvPr>
              <p:cNvSpPr/>
              <p:nvPr/>
            </p:nvSpPr>
            <p:spPr>
              <a:xfrm>
                <a:off x="2440875" y="3429297"/>
                <a:ext cx="37713" cy="116656"/>
              </a:xfrm>
              <a:custGeom>
                <a:avLst/>
                <a:gdLst>
                  <a:gd name="connsiteX0" fmla="*/ 37714 w 37713"/>
                  <a:gd name="connsiteY0" fmla="*/ 0 h 116656"/>
                  <a:gd name="connsiteX1" fmla="*/ 37714 w 37713"/>
                  <a:gd name="connsiteY1" fmla="*/ 116656 h 116656"/>
                  <a:gd name="connsiteX2" fmla="*/ 0 w 37713"/>
                  <a:gd name="connsiteY2" fmla="*/ 84960 h 116656"/>
                  <a:gd name="connsiteX3" fmla="*/ 0 w 37713"/>
                  <a:gd name="connsiteY3" fmla="*/ 0 h 116656"/>
                  <a:gd name="connsiteX4" fmla="*/ 37714 w 37713"/>
                  <a:gd name="connsiteY4" fmla="*/ 0 h 11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116656">
                    <a:moveTo>
                      <a:pt x="37714" y="0"/>
                    </a:moveTo>
                    <a:lnTo>
                      <a:pt x="37714" y="116656"/>
                    </a:lnTo>
                    <a:cubicBezTo>
                      <a:pt x="22878" y="109030"/>
                      <a:pt x="10009" y="98127"/>
                      <a:pt x="0" y="84960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rgbClr val="FFAF00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" name="Forma libre: forma 26">
                <a:extLst>
                  <a:ext uri="{FF2B5EF4-FFF2-40B4-BE49-F238E27FC236}">
                    <a16:creationId xmlns:a16="http://schemas.microsoft.com/office/drawing/2014/main" id="{BE4643EB-E9B1-739B-58CA-DE6188C7328C}"/>
                  </a:ext>
                </a:extLst>
              </p:cNvPr>
              <p:cNvSpPr/>
              <p:nvPr/>
            </p:nvSpPr>
            <p:spPr>
              <a:xfrm>
                <a:off x="2486811" y="3482680"/>
                <a:ext cx="37713" cy="75248"/>
              </a:xfrm>
              <a:custGeom>
                <a:avLst/>
                <a:gdLst>
                  <a:gd name="connsiteX0" fmla="*/ 37714 w 37713"/>
                  <a:gd name="connsiteY0" fmla="*/ 0 h 75248"/>
                  <a:gd name="connsiteX1" fmla="*/ 37714 w 37713"/>
                  <a:gd name="connsiteY1" fmla="*/ 75249 h 75248"/>
                  <a:gd name="connsiteX2" fmla="*/ 0 w 37713"/>
                  <a:gd name="connsiteY2" fmla="*/ 67086 h 75248"/>
                  <a:gd name="connsiteX3" fmla="*/ 0 w 37713"/>
                  <a:gd name="connsiteY3" fmla="*/ 0 h 75248"/>
                  <a:gd name="connsiteX4" fmla="*/ 37714 w 37713"/>
                  <a:gd name="connsiteY4" fmla="*/ 0 h 7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75248">
                    <a:moveTo>
                      <a:pt x="37714" y="0"/>
                    </a:moveTo>
                    <a:lnTo>
                      <a:pt x="37714" y="75249"/>
                    </a:lnTo>
                    <a:cubicBezTo>
                      <a:pt x="24428" y="74772"/>
                      <a:pt x="11737" y="71912"/>
                      <a:pt x="0" y="67086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rgbClr val="FFAF00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" name="Forma libre: forma 27">
                <a:extLst>
                  <a:ext uri="{FF2B5EF4-FFF2-40B4-BE49-F238E27FC236}">
                    <a16:creationId xmlns:a16="http://schemas.microsoft.com/office/drawing/2014/main" id="{3A6A8B7D-7733-027C-DC41-B3E51942B1E2}"/>
                  </a:ext>
                </a:extLst>
              </p:cNvPr>
              <p:cNvSpPr/>
              <p:nvPr/>
            </p:nvSpPr>
            <p:spPr>
              <a:xfrm>
                <a:off x="2532687" y="3400044"/>
                <a:ext cx="37713" cy="157884"/>
              </a:xfrm>
              <a:custGeom>
                <a:avLst/>
                <a:gdLst>
                  <a:gd name="connsiteX0" fmla="*/ 37714 w 37713"/>
                  <a:gd name="connsiteY0" fmla="*/ 0 h 157884"/>
                  <a:gd name="connsiteX1" fmla="*/ 37714 w 37713"/>
                  <a:gd name="connsiteY1" fmla="*/ 149722 h 157884"/>
                  <a:gd name="connsiteX2" fmla="*/ 0 w 37713"/>
                  <a:gd name="connsiteY2" fmla="*/ 157885 h 157884"/>
                  <a:gd name="connsiteX3" fmla="*/ 0 w 37713"/>
                  <a:gd name="connsiteY3" fmla="*/ 0 h 157884"/>
                  <a:gd name="connsiteX4" fmla="*/ 37714 w 37713"/>
                  <a:gd name="connsiteY4" fmla="*/ 0 h 157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157884">
                    <a:moveTo>
                      <a:pt x="37714" y="0"/>
                    </a:moveTo>
                    <a:lnTo>
                      <a:pt x="37714" y="149722"/>
                    </a:lnTo>
                    <a:cubicBezTo>
                      <a:pt x="26036" y="154548"/>
                      <a:pt x="13346" y="157408"/>
                      <a:pt x="0" y="157885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rgbClr val="FFAF00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9" name="Forma libre: forma 28">
                <a:extLst>
                  <a:ext uri="{FF2B5EF4-FFF2-40B4-BE49-F238E27FC236}">
                    <a16:creationId xmlns:a16="http://schemas.microsoft.com/office/drawing/2014/main" id="{749DA438-35A6-E712-AF4E-FAE4E1C6FB8A}"/>
                  </a:ext>
                </a:extLst>
              </p:cNvPr>
              <p:cNvSpPr/>
              <p:nvPr/>
            </p:nvSpPr>
            <p:spPr>
              <a:xfrm>
                <a:off x="2578623" y="3447647"/>
                <a:ext cx="37713" cy="98305"/>
              </a:xfrm>
              <a:custGeom>
                <a:avLst/>
                <a:gdLst>
                  <a:gd name="connsiteX0" fmla="*/ 37714 w 37713"/>
                  <a:gd name="connsiteY0" fmla="*/ 0 h 98305"/>
                  <a:gd name="connsiteX1" fmla="*/ 37714 w 37713"/>
                  <a:gd name="connsiteY1" fmla="*/ 66610 h 98305"/>
                  <a:gd name="connsiteX2" fmla="*/ 0 w 37713"/>
                  <a:gd name="connsiteY2" fmla="*/ 98306 h 98305"/>
                  <a:gd name="connsiteX3" fmla="*/ 0 w 37713"/>
                  <a:gd name="connsiteY3" fmla="*/ 0 h 98305"/>
                  <a:gd name="connsiteX4" fmla="*/ 37714 w 37713"/>
                  <a:gd name="connsiteY4" fmla="*/ 0 h 9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98305">
                    <a:moveTo>
                      <a:pt x="37714" y="0"/>
                    </a:moveTo>
                    <a:lnTo>
                      <a:pt x="37714" y="66610"/>
                    </a:lnTo>
                    <a:cubicBezTo>
                      <a:pt x="27764" y="79836"/>
                      <a:pt x="14835" y="90739"/>
                      <a:pt x="0" y="98306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rgbClr val="FFAF00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60" name="Gráfico 2">
            <a:extLst>
              <a:ext uri="{FF2B5EF4-FFF2-40B4-BE49-F238E27FC236}">
                <a16:creationId xmlns:a16="http://schemas.microsoft.com/office/drawing/2014/main" id="{A13A7BD7-6313-7492-232E-FA9DB1BCFC32}"/>
              </a:ext>
            </a:extLst>
          </p:cNvPr>
          <p:cNvGrpSpPr/>
          <p:nvPr/>
        </p:nvGrpSpPr>
        <p:grpSpPr>
          <a:xfrm>
            <a:off x="8880254" y="3219638"/>
            <a:ext cx="357118" cy="425871"/>
            <a:chOff x="8880254" y="3219638"/>
            <a:chExt cx="357118" cy="425871"/>
          </a:xfrm>
        </p:grpSpPr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843BE321-A4FE-3E50-7A3C-2F00E346FB8D}"/>
                </a:ext>
              </a:extLst>
            </p:cNvPr>
            <p:cNvSpPr/>
            <p:nvPr/>
          </p:nvSpPr>
          <p:spPr>
            <a:xfrm>
              <a:off x="8880254" y="3520513"/>
              <a:ext cx="357118" cy="124997"/>
            </a:xfrm>
            <a:custGeom>
              <a:avLst/>
              <a:gdLst>
                <a:gd name="connsiteX0" fmla="*/ 303556 w 357118"/>
                <a:gd name="connsiteY0" fmla="*/ 71376 h 124997"/>
                <a:gd name="connsiteX1" fmla="*/ 53562 w 357118"/>
                <a:gd name="connsiteY1" fmla="*/ 71376 h 124997"/>
                <a:gd name="connsiteX2" fmla="*/ 53562 w 357118"/>
                <a:gd name="connsiteY2" fmla="*/ 0 h 124997"/>
                <a:gd name="connsiteX3" fmla="*/ 0 w 357118"/>
                <a:gd name="connsiteY3" fmla="*/ 0 h 124997"/>
                <a:gd name="connsiteX4" fmla="*/ 0 w 357118"/>
                <a:gd name="connsiteY4" fmla="*/ 71435 h 124997"/>
                <a:gd name="connsiteX5" fmla="*/ 53562 w 357118"/>
                <a:gd name="connsiteY5" fmla="*/ 124997 h 124997"/>
                <a:gd name="connsiteX6" fmla="*/ 303556 w 357118"/>
                <a:gd name="connsiteY6" fmla="*/ 124997 h 124997"/>
                <a:gd name="connsiteX7" fmla="*/ 357118 w 357118"/>
                <a:gd name="connsiteY7" fmla="*/ 71435 h 124997"/>
                <a:gd name="connsiteX8" fmla="*/ 357118 w 357118"/>
                <a:gd name="connsiteY8" fmla="*/ 0 h 124997"/>
                <a:gd name="connsiteX9" fmla="*/ 303556 w 357118"/>
                <a:gd name="connsiteY9" fmla="*/ 0 h 124997"/>
                <a:gd name="connsiteX10" fmla="*/ 303556 w 357118"/>
                <a:gd name="connsiteY10" fmla="*/ 71376 h 12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7118" h="124997">
                  <a:moveTo>
                    <a:pt x="303556" y="71376"/>
                  </a:moveTo>
                  <a:lnTo>
                    <a:pt x="53562" y="71376"/>
                  </a:lnTo>
                  <a:lnTo>
                    <a:pt x="53562" y="0"/>
                  </a:lnTo>
                  <a:lnTo>
                    <a:pt x="0" y="0"/>
                  </a:lnTo>
                  <a:lnTo>
                    <a:pt x="0" y="71435"/>
                  </a:lnTo>
                  <a:cubicBezTo>
                    <a:pt x="0" y="101046"/>
                    <a:pt x="23951" y="124997"/>
                    <a:pt x="53562" y="124997"/>
                  </a:cubicBezTo>
                  <a:lnTo>
                    <a:pt x="303556" y="124997"/>
                  </a:lnTo>
                  <a:cubicBezTo>
                    <a:pt x="333167" y="124997"/>
                    <a:pt x="357118" y="101046"/>
                    <a:pt x="357118" y="71435"/>
                  </a:cubicBezTo>
                  <a:lnTo>
                    <a:pt x="357118" y="0"/>
                  </a:lnTo>
                  <a:lnTo>
                    <a:pt x="303556" y="0"/>
                  </a:lnTo>
                  <a:lnTo>
                    <a:pt x="303556" y="71376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66FB5FBE-8126-25B8-3F4D-DA790367CAAB}"/>
                </a:ext>
              </a:extLst>
            </p:cNvPr>
            <p:cNvSpPr/>
            <p:nvPr/>
          </p:nvSpPr>
          <p:spPr>
            <a:xfrm>
              <a:off x="8880254" y="3219638"/>
              <a:ext cx="357118" cy="247253"/>
            </a:xfrm>
            <a:custGeom>
              <a:avLst/>
              <a:gdLst>
                <a:gd name="connsiteX0" fmla="*/ 303556 w 357118"/>
                <a:gd name="connsiteY0" fmla="*/ 140130 h 247253"/>
                <a:gd name="connsiteX1" fmla="*/ 303556 w 357118"/>
                <a:gd name="connsiteY1" fmla="*/ 124997 h 247253"/>
                <a:gd name="connsiteX2" fmla="*/ 178559 w 357118"/>
                <a:gd name="connsiteY2" fmla="*/ 0 h 247253"/>
                <a:gd name="connsiteX3" fmla="*/ 53562 w 357118"/>
                <a:gd name="connsiteY3" fmla="*/ 124997 h 247253"/>
                <a:gd name="connsiteX4" fmla="*/ 53562 w 357118"/>
                <a:gd name="connsiteY4" fmla="*/ 140130 h 247253"/>
                <a:gd name="connsiteX5" fmla="*/ 0 w 357118"/>
                <a:gd name="connsiteY5" fmla="*/ 140130 h 247253"/>
                <a:gd name="connsiteX6" fmla="*/ 0 w 357118"/>
                <a:gd name="connsiteY6" fmla="*/ 247254 h 247253"/>
                <a:gd name="connsiteX7" fmla="*/ 53562 w 357118"/>
                <a:gd name="connsiteY7" fmla="*/ 247254 h 247253"/>
                <a:gd name="connsiteX8" fmla="*/ 53562 w 357118"/>
                <a:gd name="connsiteY8" fmla="*/ 193692 h 247253"/>
                <a:gd name="connsiteX9" fmla="*/ 303556 w 357118"/>
                <a:gd name="connsiteY9" fmla="*/ 193692 h 247253"/>
                <a:gd name="connsiteX10" fmla="*/ 303556 w 357118"/>
                <a:gd name="connsiteY10" fmla="*/ 247254 h 247253"/>
                <a:gd name="connsiteX11" fmla="*/ 357118 w 357118"/>
                <a:gd name="connsiteY11" fmla="*/ 247254 h 247253"/>
                <a:gd name="connsiteX12" fmla="*/ 357118 w 357118"/>
                <a:gd name="connsiteY12" fmla="*/ 140130 h 247253"/>
                <a:gd name="connsiteX13" fmla="*/ 303556 w 357118"/>
                <a:gd name="connsiteY13" fmla="*/ 140130 h 247253"/>
                <a:gd name="connsiteX14" fmla="*/ 249995 w 357118"/>
                <a:gd name="connsiteY14" fmla="*/ 140130 h 247253"/>
                <a:gd name="connsiteX15" fmla="*/ 107124 w 357118"/>
                <a:gd name="connsiteY15" fmla="*/ 140130 h 247253"/>
                <a:gd name="connsiteX16" fmla="*/ 107124 w 357118"/>
                <a:gd name="connsiteY16" fmla="*/ 124997 h 247253"/>
                <a:gd name="connsiteX17" fmla="*/ 178559 w 357118"/>
                <a:gd name="connsiteY17" fmla="*/ 53562 h 247253"/>
                <a:gd name="connsiteX18" fmla="*/ 249995 w 357118"/>
                <a:gd name="connsiteY18" fmla="*/ 124997 h 247253"/>
                <a:gd name="connsiteX19" fmla="*/ 249995 w 357118"/>
                <a:gd name="connsiteY19" fmla="*/ 140130 h 24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7118" h="247253">
                  <a:moveTo>
                    <a:pt x="303556" y="140130"/>
                  </a:moveTo>
                  <a:lnTo>
                    <a:pt x="303556" y="124997"/>
                  </a:lnTo>
                  <a:cubicBezTo>
                    <a:pt x="303556" y="55945"/>
                    <a:pt x="247611" y="0"/>
                    <a:pt x="178559" y="0"/>
                  </a:cubicBezTo>
                  <a:cubicBezTo>
                    <a:pt x="109507" y="0"/>
                    <a:pt x="53562" y="55945"/>
                    <a:pt x="53562" y="124997"/>
                  </a:cubicBezTo>
                  <a:lnTo>
                    <a:pt x="53562" y="140130"/>
                  </a:lnTo>
                  <a:lnTo>
                    <a:pt x="0" y="140130"/>
                  </a:lnTo>
                  <a:lnTo>
                    <a:pt x="0" y="247254"/>
                  </a:lnTo>
                  <a:lnTo>
                    <a:pt x="53562" y="247254"/>
                  </a:lnTo>
                  <a:lnTo>
                    <a:pt x="53562" y="193692"/>
                  </a:lnTo>
                  <a:lnTo>
                    <a:pt x="303556" y="193692"/>
                  </a:lnTo>
                  <a:lnTo>
                    <a:pt x="303556" y="247254"/>
                  </a:lnTo>
                  <a:lnTo>
                    <a:pt x="357118" y="247254"/>
                  </a:lnTo>
                  <a:lnTo>
                    <a:pt x="357118" y="140130"/>
                  </a:lnTo>
                  <a:lnTo>
                    <a:pt x="303556" y="140130"/>
                  </a:lnTo>
                  <a:close/>
                  <a:moveTo>
                    <a:pt x="249995" y="140130"/>
                  </a:moveTo>
                  <a:lnTo>
                    <a:pt x="107124" y="140130"/>
                  </a:lnTo>
                  <a:lnTo>
                    <a:pt x="107124" y="124997"/>
                  </a:lnTo>
                  <a:cubicBezTo>
                    <a:pt x="107124" y="85556"/>
                    <a:pt x="139118" y="53562"/>
                    <a:pt x="178559" y="53562"/>
                  </a:cubicBezTo>
                  <a:cubicBezTo>
                    <a:pt x="218001" y="53562"/>
                    <a:pt x="249995" y="85556"/>
                    <a:pt x="249995" y="124997"/>
                  </a:cubicBezTo>
                  <a:lnTo>
                    <a:pt x="249995" y="140130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E7DFF77B-2031-61FE-C94D-4829C4847F34}"/>
                </a:ext>
              </a:extLst>
            </p:cNvPr>
            <p:cNvSpPr/>
            <p:nvPr/>
          </p:nvSpPr>
          <p:spPr>
            <a:xfrm>
              <a:off x="9023125" y="3466891"/>
              <a:ext cx="71435" cy="53561"/>
            </a:xfrm>
            <a:custGeom>
              <a:avLst/>
              <a:gdLst>
                <a:gd name="connsiteX0" fmla="*/ 0 w 71435"/>
                <a:gd name="connsiteY0" fmla="*/ 0 h 53561"/>
                <a:gd name="connsiteX1" fmla="*/ 71436 w 71435"/>
                <a:gd name="connsiteY1" fmla="*/ 0 h 53561"/>
                <a:gd name="connsiteX2" fmla="*/ 71436 w 71435"/>
                <a:gd name="connsiteY2" fmla="*/ 53562 h 53561"/>
                <a:gd name="connsiteX3" fmla="*/ 0 w 71435"/>
                <a:gd name="connsiteY3" fmla="*/ 53562 h 5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5" h="53561">
                  <a:moveTo>
                    <a:pt x="0" y="0"/>
                  </a:moveTo>
                  <a:lnTo>
                    <a:pt x="71436" y="0"/>
                  </a:lnTo>
                  <a:lnTo>
                    <a:pt x="71436" y="53562"/>
                  </a:lnTo>
                  <a:lnTo>
                    <a:pt x="0" y="53562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64" name="Gráfico 2">
            <a:extLst>
              <a:ext uri="{FF2B5EF4-FFF2-40B4-BE49-F238E27FC236}">
                <a16:creationId xmlns:a16="http://schemas.microsoft.com/office/drawing/2014/main" id="{7E142A02-5205-35CC-AD5A-7517A9CE5C90}"/>
              </a:ext>
            </a:extLst>
          </p:cNvPr>
          <p:cNvGrpSpPr/>
          <p:nvPr/>
        </p:nvGrpSpPr>
        <p:grpSpPr>
          <a:xfrm>
            <a:off x="6182926" y="3238524"/>
            <a:ext cx="406985" cy="406925"/>
            <a:chOff x="6182926" y="3238524"/>
            <a:chExt cx="406985" cy="406925"/>
          </a:xfrm>
        </p:grpSpPr>
        <p:grpSp>
          <p:nvGrpSpPr>
            <p:cNvPr id="65" name="Gráfico 2">
              <a:extLst>
                <a:ext uri="{FF2B5EF4-FFF2-40B4-BE49-F238E27FC236}">
                  <a16:creationId xmlns:a16="http://schemas.microsoft.com/office/drawing/2014/main" id="{02CDB653-1E63-9971-E317-5F623E80795E}"/>
                </a:ext>
              </a:extLst>
            </p:cNvPr>
            <p:cNvGrpSpPr/>
            <p:nvPr/>
          </p:nvGrpSpPr>
          <p:grpSpPr>
            <a:xfrm>
              <a:off x="6223454" y="3279094"/>
              <a:ext cx="325885" cy="325895"/>
              <a:chOff x="6223454" y="3279094"/>
              <a:chExt cx="325885" cy="325895"/>
            </a:xfrm>
            <a:solidFill>
              <a:srgbClr val="FFAF00"/>
            </a:solidFill>
          </p:grpSpPr>
          <p:sp>
            <p:nvSpPr>
              <p:cNvPr id="66" name="Forma libre: forma 65">
                <a:extLst>
                  <a:ext uri="{FF2B5EF4-FFF2-40B4-BE49-F238E27FC236}">
                    <a16:creationId xmlns:a16="http://schemas.microsoft.com/office/drawing/2014/main" id="{0B92D400-4BA0-D8D0-9986-C598418FBA13}"/>
                  </a:ext>
                </a:extLst>
              </p:cNvPr>
              <p:cNvSpPr/>
              <p:nvPr/>
            </p:nvSpPr>
            <p:spPr>
              <a:xfrm rot="-2700000">
                <a:off x="6406681" y="3322375"/>
                <a:ext cx="144776" cy="53978"/>
              </a:xfrm>
              <a:custGeom>
                <a:avLst/>
                <a:gdLst>
                  <a:gd name="connsiteX0" fmla="*/ 0 w 144776"/>
                  <a:gd name="connsiteY0" fmla="*/ 0 h 53978"/>
                  <a:gd name="connsiteX1" fmla="*/ 144776 w 144776"/>
                  <a:gd name="connsiteY1" fmla="*/ 0 h 53978"/>
                  <a:gd name="connsiteX2" fmla="*/ 144776 w 144776"/>
                  <a:gd name="connsiteY2" fmla="*/ 53978 h 53978"/>
                  <a:gd name="connsiteX3" fmla="*/ 0 w 144776"/>
                  <a:gd name="connsiteY3" fmla="*/ 53978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6" h="53978">
                    <a:moveTo>
                      <a:pt x="0" y="0"/>
                    </a:moveTo>
                    <a:lnTo>
                      <a:pt x="144776" y="0"/>
                    </a:lnTo>
                    <a:lnTo>
                      <a:pt x="144776" y="53978"/>
                    </a:lnTo>
                    <a:lnTo>
                      <a:pt x="0" y="53978"/>
                    </a:lnTo>
                    <a:close/>
                  </a:path>
                </a:pathLst>
              </a:custGeom>
              <a:solidFill>
                <a:srgbClr val="FFAF00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7" name="Forma libre: forma 66">
                <a:extLst>
                  <a:ext uri="{FF2B5EF4-FFF2-40B4-BE49-F238E27FC236}">
                    <a16:creationId xmlns:a16="http://schemas.microsoft.com/office/drawing/2014/main" id="{F6A20A96-6F11-6DCF-3A31-34A1980C5231}"/>
                  </a:ext>
                </a:extLst>
              </p:cNvPr>
              <p:cNvSpPr/>
              <p:nvPr/>
            </p:nvSpPr>
            <p:spPr>
              <a:xfrm rot="-2700000">
                <a:off x="6221336" y="3507730"/>
                <a:ext cx="144776" cy="53978"/>
              </a:xfrm>
              <a:custGeom>
                <a:avLst/>
                <a:gdLst>
                  <a:gd name="connsiteX0" fmla="*/ 0 w 144776"/>
                  <a:gd name="connsiteY0" fmla="*/ 0 h 53978"/>
                  <a:gd name="connsiteX1" fmla="*/ 144776 w 144776"/>
                  <a:gd name="connsiteY1" fmla="*/ 0 h 53978"/>
                  <a:gd name="connsiteX2" fmla="*/ 144776 w 144776"/>
                  <a:gd name="connsiteY2" fmla="*/ 53978 h 53978"/>
                  <a:gd name="connsiteX3" fmla="*/ 0 w 144776"/>
                  <a:gd name="connsiteY3" fmla="*/ 53978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6" h="53978">
                    <a:moveTo>
                      <a:pt x="0" y="0"/>
                    </a:moveTo>
                    <a:lnTo>
                      <a:pt x="144776" y="0"/>
                    </a:lnTo>
                    <a:lnTo>
                      <a:pt x="144776" y="53978"/>
                    </a:lnTo>
                    <a:lnTo>
                      <a:pt x="0" y="53978"/>
                    </a:lnTo>
                    <a:close/>
                  </a:path>
                </a:pathLst>
              </a:custGeom>
              <a:solidFill>
                <a:srgbClr val="FFAF00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5E59E3FA-86EF-6BB7-3D84-A8E76AA69F08}"/>
                </a:ext>
              </a:extLst>
            </p:cNvPr>
            <p:cNvSpPr/>
            <p:nvPr/>
          </p:nvSpPr>
          <p:spPr>
            <a:xfrm rot="-2700000">
              <a:off x="6359426" y="3239421"/>
              <a:ext cx="53978" cy="405194"/>
            </a:xfrm>
            <a:custGeom>
              <a:avLst/>
              <a:gdLst>
                <a:gd name="connsiteX0" fmla="*/ 0 w 53978"/>
                <a:gd name="connsiteY0" fmla="*/ 0 h 405194"/>
                <a:gd name="connsiteX1" fmla="*/ 53978 w 53978"/>
                <a:gd name="connsiteY1" fmla="*/ 0 h 405194"/>
                <a:gd name="connsiteX2" fmla="*/ 53978 w 53978"/>
                <a:gd name="connsiteY2" fmla="*/ 405194 h 405194"/>
                <a:gd name="connsiteX3" fmla="*/ 0 w 53978"/>
                <a:gd name="connsiteY3" fmla="*/ 405194 h 40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78" h="405194">
                  <a:moveTo>
                    <a:pt x="0" y="0"/>
                  </a:moveTo>
                  <a:lnTo>
                    <a:pt x="53978" y="0"/>
                  </a:lnTo>
                  <a:lnTo>
                    <a:pt x="53978" y="405194"/>
                  </a:lnTo>
                  <a:lnTo>
                    <a:pt x="0" y="405194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grpSp>
          <p:nvGrpSpPr>
            <p:cNvPr id="69" name="Gráfico 2">
              <a:extLst>
                <a:ext uri="{FF2B5EF4-FFF2-40B4-BE49-F238E27FC236}">
                  <a16:creationId xmlns:a16="http://schemas.microsoft.com/office/drawing/2014/main" id="{E729C488-0405-E542-5CAB-DA479F980FD4}"/>
                </a:ext>
              </a:extLst>
            </p:cNvPr>
            <p:cNvGrpSpPr/>
            <p:nvPr/>
          </p:nvGrpSpPr>
          <p:grpSpPr>
            <a:xfrm>
              <a:off x="6182926" y="3414998"/>
              <a:ext cx="406985" cy="53978"/>
              <a:chOff x="6182926" y="3414998"/>
              <a:chExt cx="406985" cy="53978"/>
            </a:xfrm>
            <a:solidFill>
              <a:srgbClr val="FFFFFF"/>
            </a:solidFill>
          </p:grpSpPr>
          <p:sp>
            <p:nvSpPr>
              <p:cNvPr id="70" name="Forma libre: forma 69">
                <a:extLst>
                  <a:ext uri="{FF2B5EF4-FFF2-40B4-BE49-F238E27FC236}">
                    <a16:creationId xmlns:a16="http://schemas.microsoft.com/office/drawing/2014/main" id="{D1A59746-D9FD-AA7F-6CBB-682C9A50DFFF}"/>
                  </a:ext>
                </a:extLst>
              </p:cNvPr>
              <p:cNvSpPr/>
              <p:nvPr/>
            </p:nvSpPr>
            <p:spPr>
              <a:xfrm>
                <a:off x="6182926" y="3414998"/>
                <a:ext cx="120766" cy="53978"/>
              </a:xfrm>
              <a:custGeom>
                <a:avLst/>
                <a:gdLst>
                  <a:gd name="connsiteX0" fmla="*/ 120767 w 120766"/>
                  <a:gd name="connsiteY0" fmla="*/ 26989 h 53978"/>
                  <a:gd name="connsiteX1" fmla="*/ 93778 w 120766"/>
                  <a:gd name="connsiteY1" fmla="*/ 0 h 53978"/>
                  <a:gd name="connsiteX2" fmla="*/ 90858 w 120766"/>
                  <a:gd name="connsiteY2" fmla="*/ 0 h 53978"/>
                  <a:gd name="connsiteX3" fmla="*/ 87879 w 120766"/>
                  <a:gd name="connsiteY3" fmla="*/ 0 h 53978"/>
                  <a:gd name="connsiteX4" fmla="*/ 0 w 120766"/>
                  <a:gd name="connsiteY4" fmla="*/ 0 h 53978"/>
                  <a:gd name="connsiteX5" fmla="*/ 59 w 120766"/>
                  <a:gd name="connsiteY5" fmla="*/ 53979 h 53978"/>
                  <a:gd name="connsiteX6" fmla="*/ 87879 w 120766"/>
                  <a:gd name="connsiteY6" fmla="*/ 53979 h 53978"/>
                  <a:gd name="connsiteX7" fmla="*/ 90858 w 120766"/>
                  <a:gd name="connsiteY7" fmla="*/ 53979 h 53978"/>
                  <a:gd name="connsiteX8" fmla="*/ 93778 w 120766"/>
                  <a:gd name="connsiteY8" fmla="*/ 53979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66" h="53978">
                    <a:moveTo>
                      <a:pt x="120767" y="26989"/>
                    </a:moveTo>
                    <a:lnTo>
                      <a:pt x="93778" y="0"/>
                    </a:lnTo>
                    <a:lnTo>
                      <a:pt x="90858" y="0"/>
                    </a:lnTo>
                    <a:lnTo>
                      <a:pt x="87879" y="0"/>
                    </a:lnTo>
                    <a:lnTo>
                      <a:pt x="0" y="0"/>
                    </a:lnTo>
                    <a:lnTo>
                      <a:pt x="59" y="53979"/>
                    </a:lnTo>
                    <a:lnTo>
                      <a:pt x="87879" y="53979"/>
                    </a:lnTo>
                    <a:lnTo>
                      <a:pt x="90858" y="53979"/>
                    </a:lnTo>
                    <a:lnTo>
                      <a:pt x="93778" y="53979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1" name="Forma libre: forma 70">
                <a:extLst>
                  <a:ext uri="{FF2B5EF4-FFF2-40B4-BE49-F238E27FC236}">
                    <a16:creationId xmlns:a16="http://schemas.microsoft.com/office/drawing/2014/main" id="{350E18AA-A0C1-C3A9-AFC8-262B0D311D9F}"/>
                  </a:ext>
                </a:extLst>
              </p:cNvPr>
              <p:cNvSpPr/>
              <p:nvPr/>
            </p:nvSpPr>
            <p:spPr>
              <a:xfrm>
                <a:off x="6469144" y="3414998"/>
                <a:ext cx="120767" cy="53978"/>
              </a:xfrm>
              <a:custGeom>
                <a:avLst/>
                <a:gdLst>
                  <a:gd name="connsiteX0" fmla="*/ 0 w 120767"/>
                  <a:gd name="connsiteY0" fmla="*/ 26989 h 53978"/>
                  <a:gd name="connsiteX1" fmla="*/ 26989 w 120767"/>
                  <a:gd name="connsiteY1" fmla="*/ 53979 h 53978"/>
                  <a:gd name="connsiteX2" fmla="*/ 29909 w 120767"/>
                  <a:gd name="connsiteY2" fmla="*/ 53979 h 53978"/>
                  <a:gd name="connsiteX3" fmla="*/ 32888 w 120767"/>
                  <a:gd name="connsiteY3" fmla="*/ 53979 h 53978"/>
                  <a:gd name="connsiteX4" fmla="*/ 120767 w 120767"/>
                  <a:gd name="connsiteY4" fmla="*/ 53979 h 53978"/>
                  <a:gd name="connsiteX5" fmla="*/ 120708 w 120767"/>
                  <a:gd name="connsiteY5" fmla="*/ 0 h 53978"/>
                  <a:gd name="connsiteX6" fmla="*/ 32888 w 120767"/>
                  <a:gd name="connsiteY6" fmla="*/ 0 h 53978"/>
                  <a:gd name="connsiteX7" fmla="*/ 29909 w 120767"/>
                  <a:gd name="connsiteY7" fmla="*/ 0 h 53978"/>
                  <a:gd name="connsiteX8" fmla="*/ 26989 w 120767"/>
                  <a:gd name="connsiteY8" fmla="*/ 0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67" h="53978">
                    <a:moveTo>
                      <a:pt x="0" y="26989"/>
                    </a:moveTo>
                    <a:lnTo>
                      <a:pt x="26989" y="53979"/>
                    </a:lnTo>
                    <a:lnTo>
                      <a:pt x="29909" y="53979"/>
                    </a:lnTo>
                    <a:lnTo>
                      <a:pt x="32888" y="53979"/>
                    </a:lnTo>
                    <a:lnTo>
                      <a:pt x="120767" y="53979"/>
                    </a:lnTo>
                    <a:lnTo>
                      <a:pt x="120708" y="0"/>
                    </a:lnTo>
                    <a:lnTo>
                      <a:pt x="32888" y="0"/>
                    </a:lnTo>
                    <a:lnTo>
                      <a:pt x="29909" y="0"/>
                    </a:lnTo>
                    <a:lnTo>
                      <a:pt x="26989" y="0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72" name="Gráfico 2">
              <a:extLst>
                <a:ext uri="{FF2B5EF4-FFF2-40B4-BE49-F238E27FC236}">
                  <a16:creationId xmlns:a16="http://schemas.microsoft.com/office/drawing/2014/main" id="{C60A7F41-DFCA-8325-82C5-1EBE8343E4C2}"/>
                </a:ext>
              </a:extLst>
            </p:cNvPr>
            <p:cNvGrpSpPr/>
            <p:nvPr/>
          </p:nvGrpSpPr>
          <p:grpSpPr>
            <a:xfrm>
              <a:off x="6359459" y="3238524"/>
              <a:ext cx="53919" cy="406925"/>
              <a:chOff x="6359459" y="3238524"/>
              <a:chExt cx="53919" cy="406925"/>
            </a:xfrm>
            <a:solidFill>
              <a:srgbClr val="FFFFFF"/>
            </a:solidFill>
          </p:grpSpPr>
          <p:sp>
            <p:nvSpPr>
              <p:cNvPr id="73" name="Forma libre: forma 72">
                <a:extLst>
                  <a:ext uri="{FF2B5EF4-FFF2-40B4-BE49-F238E27FC236}">
                    <a16:creationId xmlns:a16="http://schemas.microsoft.com/office/drawing/2014/main" id="{2130437A-4B81-71AF-72CE-CC371AE506D0}"/>
                  </a:ext>
                </a:extLst>
              </p:cNvPr>
              <p:cNvSpPr/>
              <p:nvPr/>
            </p:nvSpPr>
            <p:spPr>
              <a:xfrm>
                <a:off x="6359459" y="3238524"/>
                <a:ext cx="53919" cy="120707"/>
              </a:xfrm>
              <a:custGeom>
                <a:avLst/>
                <a:gdLst>
                  <a:gd name="connsiteX0" fmla="*/ 26930 w 53919"/>
                  <a:gd name="connsiteY0" fmla="*/ 120707 h 120707"/>
                  <a:gd name="connsiteX1" fmla="*/ 53919 w 53919"/>
                  <a:gd name="connsiteY1" fmla="*/ 93778 h 120707"/>
                  <a:gd name="connsiteX2" fmla="*/ 53919 w 53919"/>
                  <a:gd name="connsiteY2" fmla="*/ 90799 h 120707"/>
                  <a:gd name="connsiteX3" fmla="*/ 53919 w 53919"/>
                  <a:gd name="connsiteY3" fmla="*/ 87879 h 120707"/>
                  <a:gd name="connsiteX4" fmla="*/ 53919 w 53919"/>
                  <a:gd name="connsiteY4" fmla="*/ 0 h 120707"/>
                  <a:gd name="connsiteX5" fmla="*/ 0 w 53919"/>
                  <a:gd name="connsiteY5" fmla="*/ 0 h 120707"/>
                  <a:gd name="connsiteX6" fmla="*/ 0 w 53919"/>
                  <a:gd name="connsiteY6" fmla="*/ 87879 h 120707"/>
                  <a:gd name="connsiteX7" fmla="*/ 0 w 53919"/>
                  <a:gd name="connsiteY7" fmla="*/ 90799 h 120707"/>
                  <a:gd name="connsiteX8" fmla="*/ 0 w 53919"/>
                  <a:gd name="connsiteY8" fmla="*/ 93778 h 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19" h="120707">
                    <a:moveTo>
                      <a:pt x="26930" y="120707"/>
                    </a:moveTo>
                    <a:lnTo>
                      <a:pt x="53919" y="93778"/>
                    </a:lnTo>
                    <a:lnTo>
                      <a:pt x="53919" y="90799"/>
                    </a:lnTo>
                    <a:lnTo>
                      <a:pt x="53919" y="87879"/>
                    </a:lnTo>
                    <a:lnTo>
                      <a:pt x="53919" y="0"/>
                    </a:lnTo>
                    <a:lnTo>
                      <a:pt x="0" y="0"/>
                    </a:lnTo>
                    <a:lnTo>
                      <a:pt x="0" y="87879"/>
                    </a:lnTo>
                    <a:lnTo>
                      <a:pt x="0" y="90799"/>
                    </a:lnTo>
                    <a:lnTo>
                      <a:pt x="0" y="93778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4" name="Forma libre: forma 73">
                <a:extLst>
                  <a:ext uri="{FF2B5EF4-FFF2-40B4-BE49-F238E27FC236}">
                    <a16:creationId xmlns:a16="http://schemas.microsoft.com/office/drawing/2014/main" id="{4EB12EF6-9DF4-3B58-99C3-6986568463D6}"/>
                  </a:ext>
                </a:extLst>
              </p:cNvPr>
              <p:cNvSpPr/>
              <p:nvPr/>
            </p:nvSpPr>
            <p:spPr>
              <a:xfrm>
                <a:off x="6359459" y="3524743"/>
                <a:ext cx="53919" cy="120707"/>
              </a:xfrm>
              <a:custGeom>
                <a:avLst/>
                <a:gdLst>
                  <a:gd name="connsiteX0" fmla="*/ 26930 w 53919"/>
                  <a:gd name="connsiteY0" fmla="*/ 0 h 120707"/>
                  <a:gd name="connsiteX1" fmla="*/ 0 w 53919"/>
                  <a:gd name="connsiteY1" fmla="*/ 26989 h 120707"/>
                  <a:gd name="connsiteX2" fmla="*/ 0 w 53919"/>
                  <a:gd name="connsiteY2" fmla="*/ 29909 h 120707"/>
                  <a:gd name="connsiteX3" fmla="*/ 0 w 53919"/>
                  <a:gd name="connsiteY3" fmla="*/ 32828 h 120707"/>
                  <a:gd name="connsiteX4" fmla="*/ 0 w 53919"/>
                  <a:gd name="connsiteY4" fmla="*/ 120707 h 120707"/>
                  <a:gd name="connsiteX5" fmla="*/ 53919 w 53919"/>
                  <a:gd name="connsiteY5" fmla="*/ 120707 h 120707"/>
                  <a:gd name="connsiteX6" fmla="*/ 53919 w 53919"/>
                  <a:gd name="connsiteY6" fmla="*/ 32828 h 120707"/>
                  <a:gd name="connsiteX7" fmla="*/ 53919 w 53919"/>
                  <a:gd name="connsiteY7" fmla="*/ 29909 h 120707"/>
                  <a:gd name="connsiteX8" fmla="*/ 53919 w 53919"/>
                  <a:gd name="connsiteY8" fmla="*/ 26989 h 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19" h="120707">
                    <a:moveTo>
                      <a:pt x="26930" y="0"/>
                    </a:moveTo>
                    <a:lnTo>
                      <a:pt x="0" y="26989"/>
                    </a:lnTo>
                    <a:lnTo>
                      <a:pt x="0" y="29909"/>
                    </a:lnTo>
                    <a:lnTo>
                      <a:pt x="0" y="32828"/>
                    </a:lnTo>
                    <a:lnTo>
                      <a:pt x="0" y="120707"/>
                    </a:lnTo>
                    <a:lnTo>
                      <a:pt x="53919" y="120707"/>
                    </a:lnTo>
                    <a:lnTo>
                      <a:pt x="53919" y="32828"/>
                    </a:lnTo>
                    <a:lnTo>
                      <a:pt x="53919" y="29909"/>
                    </a:lnTo>
                    <a:lnTo>
                      <a:pt x="53919" y="26989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75" name="Gráfico 2">
            <a:extLst>
              <a:ext uri="{FF2B5EF4-FFF2-40B4-BE49-F238E27FC236}">
                <a16:creationId xmlns:a16="http://schemas.microsoft.com/office/drawing/2014/main" id="{0A2C81F3-FDCF-6C63-3E23-BBCAE34A1208}"/>
              </a:ext>
            </a:extLst>
          </p:cNvPr>
          <p:cNvGrpSpPr/>
          <p:nvPr/>
        </p:nvGrpSpPr>
        <p:grpSpPr>
          <a:xfrm>
            <a:off x="10146253" y="3220174"/>
            <a:ext cx="389826" cy="425276"/>
            <a:chOff x="10146253" y="3220174"/>
            <a:chExt cx="389826" cy="425276"/>
          </a:xfrm>
        </p:grpSpPr>
        <p:sp>
          <p:nvSpPr>
            <p:cNvPr id="76" name="Forma libre: forma 75">
              <a:extLst>
                <a:ext uri="{FF2B5EF4-FFF2-40B4-BE49-F238E27FC236}">
                  <a16:creationId xmlns:a16="http://schemas.microsoft.com/office/drawing/2014/main" id="{5F3284DA-CE97-63C4-1360-9F5BE5658748}"/>
                </a:ext>
              </a:extLst>
            </p:cNvPr>
            <p:cNvSpPr/>
            <p:nvPr/>
          </p:nvSpPr>
          <p:spPr>
            <a:xfrm>
              <a:off x="10146253" y="3361972"/>
              <a:ext cx="389826" cy="283477"/>
            </a:xfrm>
            <a:custGeom>
              <a:avLst/>
              <a:gdLst>
                <a:gd name="connsiteX0" fmla="*/ 336681 w 389826"/>
                <a:gd name="connsiteY0" fmla="*/ 221515 h 283477"/>
                <a:gd name="connsiteX1" fmla="*/ 327804 w 389826"/>
                <a:gd name="connsiteY1" fmla="*/ 230393 h 283477"/>
                <a:gd name="connsiteX2" fmla="*/ 88594 w 389826"/>
                <a:gd name="connsiteY2" fmla="*/ 230393 h 283477"/>
                <a:gd name="connsiteX3" fmla="*/ 88594 w 389826"/>
                <a:gd name="connsiteY3" fmla="*/ 0 h 283477"/>
                <a:gd name="connsiteX4" fmla="*/ 0 w 389826"/>
                <a:gd name="connsiteY4" fmla="*/ 0 h 283477"/>
                <a:gd name="connsiteX5" fmla="*/ 0 w 389826"/>
                <a:gd name="connsiteY5" fmla="*/ 53145 h 283477"/>
                <a:gd name="connsiteX6" fmla="*/ 35449 w 389826"/>
                <a:gd name="connsiteY6" fmla="*/ 53145 h 283477"/>
                <a:gd name="connsiteX7" fmla="*/ 35449 w 389826"/>
                <a:gd name="connsiteY7" fmla="*/ 88594 h 283477"/>
                <a:gd name="connsiteX8" fmla="*/ 0 w 389826"/>
                <a:gd name="connsiteY8" fmla="*/ 88594 h 283477"/>
                <a:gd name="connsiteX9" fmla="*/ 0 w 389826"/>
                <a:gd name="connsiteY9" fmla="*/ 141739 h 283477"/>
                <a:gd name="connsiteX10" fmla="*/ 35449 w 389826"/>
                <a:gd name="connsiteY10" fmla="*/ 141739 h 283477"/>
                <a:gd name="connsiteX11" fmla="*/ 35449 w 389826"/>
                <a:gd name="connsiteY11" fmla="*/ 177188 h 283477"/>
                <a:gd name="connsiteX12" fmla="*/ 0 w 389826"/>
                <a:gd name="connsiteY12" fmla="*/ 177188 h 283477"/>
                <a:gd name="connsiteX13" fmla="*/ 0 w 389826"/>
                <a:gd name="connsiteY13" fmla="*/ 230333 h 283477"/>
                <a:gd name="connsiteX14" fmla="*/ 35449 w 389826"/>
                <a:gd name="connsiteY14" fmla="*/ 230333 h 283477"/>
                <a:gd name="connsiteX15" fmla="*/ 35449 w 389826"/>
                <a:gd name="connsiteY15" fmla="*/ 283478 h 283477"/>
                <a:gd name="connsiteX16" fmla="*/ 327804 w 389826"/>
                <a:gd name="connsiteY16" fmla="*/ 283478 h 283477"/>
                <a:gd name="connsiteX17" fmla="*/ 389826 w 389826"/>
                <a:gd name="connsiteY17" fmla="*/ 221456 h 283477"/>
                <a:gd name="connsiteX18" fmla="*/ 389826 w 389826"/>
                <a:gd name="connsiteY18" fmla="*/ 159434 h 283477"/>
                <a:gd name="connsiteX19" fmla="*/ 336681 w 389826"/>
                <a:gd name="connsiteY19" fmla="*/ 159434 h 283477"/>
                <a:gd name="connsiteX20" fmla="*/ 336681 w 389826"/>
                <a:gd name="connsiteY20" fmla="*/ 221515 h 28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9826" h="283477">
                  <a:moveTo>
                    <a:pt x="336681" y="221515"/>
                  </a:moveTo>
                  <a:cubicBezTo>
                    <a:pt x="336681" y="226401"/>
                    <a:pt x="332690" y="230393"/>
                    <a:pt x="327804" y="230393"/>
                  </a:cubicBezTo>
                  <a:lnTo>
                    <a:pt x="88594" y="230393"/>
                  </a:lnTo>
                  <a:lnTo>
                    <a:pt x="88594" y="0"/>
                  </a:lnTo>
                  <a:lnTo>
                    <a:pt x="0" y="0"/>
                  </a:lnTo>
                  <a:lnTo>
                    <a:pt x="0" y="53145"/>
                  </a:lnTo>
                  <a:lnTo>
                    <a:pt x="35449" y="53145"/>
                  </a:lnTo>
                  <a:lnTo>
                    <a:pt x="35449" y="88594"/>
                  </a:lnTo>
                  <a:lnTo>
                    <a:pt x="0" y="88594"/>
                  </a:lnTo>
                  <a:lnTo>
                    <a:pt x="0" y="141739"/>
                  </a:lnTo>
                  <a:lnTo>
                    <a:pt x="35449" y="141739"/>
                  </a:lnTo>
                  <a:lnTo>
                    <a:pt x="35449" y="177188"/>
                  </a:lnTo>
                  <a:lnTo>
                    <a:pt x="0" y="177188"/>
                  </a:lnTo>
                  <a:lnTo>
                    <a:pt x="0" y="230333"/>
                  </a:lnTo>
                  <a:lnTo>
                    <a:pt x="35449" y="230333"/>
                  </a:lnTo>
                  <a:lnTo>
                    <a:pt x="35449" y="283478"/>
                  </a:lnTo>
                  <a:lnTo>
                    <a:pt x="327804" y="283478"/>
                  </a:lnTo>
                  <a:cubicBezTo>
                    <a:pt x="362062" y="283478"/>
                    <a:pt x="389826" y="255714"/>
                    <a:pt x="389826" y="221456"/>
                  </a:cubicBezTo>
                  <a:lnTo>
                    <a:pt x="389826" y="159434"/>
                  </a:lnTo>
                  <a:lnTo>
                    <a:pt x="336681" y="159434"/>
                  </a:lnTo>
                  <a:lnTo>
                    <a:pt x="336681" y="221515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7DBCDA1F-5FF9-7880-65B0-5DC4F8DBABA1}"/>
                </a:ext>
              </a:extLst>
            </p:cNvPr>
            <p:cNvSpPr/>
            <p:nvPr/>
          </p:nvSpPr>
          <p:spPr>
            <a:xfrm>
              <a:off x="10146253" y="3220174"/>
              <a:ext cx="389826" cy="265782"/>
            </a:xfrm>
            <a:custGeom>
              <a:avLst/>
              <a:gdLst>
                <a:gd name="connsiteX0" fmla="*/ 327804 w 389826"/>
                <a:gd name="connsiteY0" fmla="*/ 0 h 265782"/>
                <a:gd name="connsiteX1" fmla="*/ 35449 w 389826"/>
                <a:gd name="connsiteY1" fmla="*/ 0 h 265782"/>
                <a:gd name="connsiteX2" fmla="*/ 35449 w 389826"/>
                <a:gd name="connsiteY2" fmla="*/ 53145 h 265782"/>
                <a:gd name="connsiteX3" fmla="*/ 0 w 389826"/>
                <a:gd name="connsiteY3" fmla="*/ 53145 h 265782"/>
                <a:gd name="connsiteX4" fmla="*/ 0 w 389826"/>
                <a:gd name="connsiteY4" fmla="*/ 106289 h 265782"/>
                <a:gd name="connsiteX5" fmla="*/ 88594 w 389826"/>
                <a:gd name="connsiteY5" fmla="*/ 106289 h 265782"/>
                <a:gd name="connsiteX6" fmla="*/ 88594 w 389826"/>
                <a:gd name="connsiteY6" fmla="*/ 53145 h 265782"/>
                <a:gd name="connsiteX7" fmla="*/ 327804 w 389826"/>
                <a:gd name="connsiteY7" fmla="*/ 53145 h 265782"/>
                <a:gd name="connsiteX8" fmla="*/ 336681 w 389826"/>
                <a:gd name="connsiteY8" fmla="*/ 62022 h 265782"/>
                <a:gd name="connsiteX9" fmla="*/ 336681 w 389826"/>
                <a:gd name="connsiteY9" fmla="*/ 265783 h 265782"/>
                <a:gd name="connsiteX10" fmla="*/ 389826 w 389826"/>
                <a:gd name="connsiteY10" fmla="*/ 265783 h 265782"/>
                <a:gd name="connsiteX11" fmla="*/ 389826 w 389826"/>
                <a:gd name="connsiteY11" fmla="*/ 62022 h 265782"/>
                <a:gd name="connsiteX12" fmla="*/ 327804 w 389826"/>
                <a:gd name="connsiteY12" fmla="*/ 0 h 2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826" h="265782">
                  <a:moveTo>
                    <a:pt x="327804" y="0"/>
                  </a:moveTo>
                  <a:lnTo>
                    <a:pt x="35449" y="0"/>
                  </a:lnTo>
                  <a:lnTo>
                    <a:pt x="35449" y="53145"/>
                  </a:lnTo>
                  <a:lnTo>
                    <a:pt x="0" y="53145"/>
                  </a:lnTo>
                  <a:lnTo>
                    <a:pt x="0" y="106289"/>
                  </a:lnTo>
                  <a:lnTo>
                    <a:pt x="88594" y="106289"/>
                  </a:lnTo>
                  <a:lnTo>
                    <a:pt x="88594" y="53145"/>
                  </a:lnTo>
                  <a:lnTo>
                    <a:pt x="327804" y="53145"/>
                  </a:lnTo>
                  <a:cubicBezTo>
                    <a:pt x="332690" y="53145"/>
                    <a:pt x="336681" y="57136"/>
                    <a:pt x="336681" y="62022"/>
                  </a:cubicBezTo>
                  <a:lnTo>
                    <a:pt x="336681" y="265783"/>
                  </a:lnTo>
                  <a:lnTo>
                    <a:pt x="389826" y="265783"/>
                  </a:lnTo>
                  <a:lnTo>
                    <a:pt x="389826" y="62022"/>
                  </a:lnTo>
                  <a:cubicBezTo>
                    <a:pt x="389826" y="27823"/>
                    <a:pt x="362062" y="0"/>
                    <a:pt x="327804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grpSp>
          <p:nvGrpSpPr>
            <p:cNvPr id="78" name="Gráfico 2">
              <a:extLst>
                <a:ext uri="{FF2B5EF4-FFF2-40B4-BE49-F238E27FC236}">
                  <a16:creationId xmlns:a16="http://schemas.microsoft.com/office/drawing/2014/main" id="{8ABF77BB-46FF-8C73-1E0B-EA3A5F04A33B}"/>
                </a:ext>
              </a:extLst>
            </p:cNvPr>
            <p:cNvGrpSpPr/>
            <p:nvPr/>
          </p:nvGrpSpPr>
          <p:grpSpPr>
            <a:xfrm>
              <a:off x="10287991" y="3335903"/>
              <a:ext cx="141739" cy="185563"/>
              <a:chOff x="10287991" y="3335903"/>
              <a:chExt cx="141739" cy="185563"/>
            </a:xfrm>
            <a:solidFill>
              <a:srgbClr val="FFFFFF"/>
            </a:solidFill>
          </p:grpSpPr>
          <p:sp>
            <p:nvSpPr>
              <p:cNvPr id="79" name="Forma libre: forma 78">
                <a:extLst>
                  <a:ext uri="{FF2B5EF4-FFF2-40B4-BE49-F238E27FC236}">
                    <a16:creationId xmlns:a16="http://schemas.microsoft.com/office/drawing/2014/main" id="{4267BD41-6E6F-A481-DDE3-1319A7EBE930}"/>
                  </a:ext>
                </a:extLst>
              </p:cNvPr>
              <p:cNvSpPr/>
              <p:nvPr/>
            </p:nvSpPr>
            <p:spPr>
              <a:xfrm rot="-718914">
                <a:off x="10314432" y="3344139"/>
                <a:ext cx="88652" cy="88652"/>
              </a:xfrm>
              <a:custGeom>
                <a:avLst/>
                <a:gdLst>
                  <a:gd name="connsiteX0" fmla="*/ 88652 w 88652"/>
                  <a:gd name="connsiteY0" fmla="*/ 44326 h 88652"/>
                  <a:gd name="connsiteX1" fmla="*/ 44326 w 88652"/>
                  <a:gd name="connsiteY1" fmla="*/ 88653 h 88652"/>
                  <a:gd name="connsiteX2" fmla="*/ 0 w 88652"/>
                  <a:gd name="connsiteY2" fmla="*/ 44326 h 88652"/>
                  <a:gd name="connsiteX3" fmla="*/ 44326 w 88652"/>
                  <a:gd name="connsiteY3" fmla="*/ 0 h 88652"/>
                  <a:gd name="connsiteX4" fmla="*/ 88652 w 88652"/>
                  <a:gd name="connsiteY4" fmla="*/ 44326 h 88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652" h="88652">
                    <a:moveTo>
                      <a:pt x="88652" y="44326"/>
                    </a:moveTo>
                    <a:cubicBezTo>
                      <a:pt x="88652" y="68807"/>
                      <a:pt x="68806" y="88653"/>
                      <a:pt x="44326" y="88653"/>
                    </a:cubicBezTo>
                    <a:cubicBezTo>
                      <a:pt x="19845" y="88653"/>
                      <a:pt x="0" y="68807"/>
                      <a:pt x="0" y="44326"/>
                    </a:cubicBezTo>
                    <a:cubicBezTo>
                      <a:pt x="0" y="19846"/>
                      <a:pt x="19846" y="0"/>
                      <a:pt x="44326" y="0"/>
                    </a:cubicBezTo>
                    <a:cubicBezTo>
                      <a:pt x="68807" y="0"/>
                      <a:pt x="88652" y="19846"/>
                      <a:pt x="88652" y="443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0" name="Forma libre: forma 79">
                <a:extLst>
                  <a:ext uri="{FF2B5EF4-FFF2-40B4-BE49-F238E27FC236}">
                    <a16:creationId xmlns:a16="http://schemas.microsoft.com/office/drawing/2014/main" id="{68056EA6-2CF7-809E-217D-BB31DF69921F}"/>
                  </a:ext>
                </a:extLst>
              </p:cNvPr>
              <p:cNvSpPr/>
              <p:nvPr/>
            </p:nvSpPr>
            <p:spPr>
              <a:xfrm>
                <a:off x="10287991" y="3450567"/>
                <a:ext cx="141739" cy="70899"/>
              </a:xfrm>
              <a:custGeom>
                <a:avLst/>
                <a:gdLst>
                  <a:gd name="connsiteX0" fmla="*/ 106349 w 141739"/>
                  <a:gd name="connsiteY0" fmla="*/ 0 h 70899"/>
                  <a:gd name="connsiteX1" fmla="*/ 35450 w 141739"/>
                  <a:gd name="connsiteY1" fmla="*/ 0 h 70899"/>
                  <a:gd name="connsiteX2" fmla="*/ 0 w 141739"/>
                  <a:gd name="connsiteY2" fmla="*/ 35450 h 70899"/>
                  <a:gd name="connsiteX3" fmla="*/ 0 w 141739"/>
                  <a:gd name="connsiteY3" fmla="*/ 70899 h 70899"/>
                  <a:gd name="connsiteX4" fmla="*/ 141739 w 141739"/>
                  <a:gd name="connsiteY4" fmla="*/ 70899 h 70899"/>
                  <a:gd name="connsiteX5" fmla="*/ 141739 w 141739"/>
                  <a:gd name="connsiteY5" fmla="*/ 35450 h 70899"/>
                  <a:gd name="connsiteX6" fmla="*/ 106349 w 141739"/>
                  <a:gd name="connsiteY6" fmla="*/ 0 h 7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739" h="70899">
                    <a:moveTo>
                      <a:pt x="106349" y="0"/>
                    </a:moveTo>
                    <a:lnTo>
                      <a:pt x="35450" y="0"/>
                    </a:lnTo>
                    <a:cubicBezTo>
                      <a:pt x="15848" y="0"/>
                      <a:pt x="0" y="15848"/>
                      <a:pt x="0" y="35450"/>
                    </a:cubicBezTo>
                    <a:lnTo>
                      <a:pt x="0" y="70899"/>
                    </a:lnTo>
                    <a:lnTo>
                      <a:pt x="141739" y="70899"/>
                    </a:lnTo>
                    <a:lnTo>
                      <a:pt x="141739" y="35450"/>
                    </a:lnTo>
                    <a:cubicBezTo>
                      <a:pt x="141739" y="15848"/>
                      <a:pt x="125891" y="0"/>
                      <a:pt x="106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81" name="Gráfico 2">
            <a:extLst>
              <a:ext uri="{FF2B5EF4-FFF2-40B4-BE49-F238E27FC236}">
                <a16:creationId xmlns:a16="http://schemas.microsoft.com/office/drawing/2014/main" id="{A728188A-D1F7-40FF-4C7E-AB1DF638549C}"/>
              </a:ext>
            </a:extLst>
          </p:cNvPr>
          <p:cNvGrpSpPr/>
          <p:nvPr/>
        </p:nvGrpSpPr>
        <p:grpSpPr>
          <a:xfrm>
            <a:off x="8180080" y="3256577"/>
            <a:ext cx="458342" cy="388873"/>
            <a:chOff x="8180080" y="3256577"/>
            <a:chExt cx="458342" cy="388873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239D9521-DFCC-BF17-4573-E8B45B31A179}"/>
                </a:ext>
              </a:extLst>
            </p:cNvPr>
            <p:cNvSpPr/>
            <p:nvPr/>
          </p:nvSpPr>
          <p:spPr>
            <a:xfrm>
              <a:off x="8180140" y="3479760"/>
              <a:ext cx="458223" cy="165689"/>
            </a:xfrm>
            <a:custGeom>
              <a:avLst/>
              <a:gdLst>
                <a:gd name="connsiteX0" fmla="*/ 404304 w 458223"/>
                <a:gd name="connsiteY0" fmla="*/ 111771 h 165689"/>
                <a:gd name="connsiteX1" fmla="*/ 53919 w 458223"/>
                <a:gd name="connsiteY1" fmla="*/ 111771 h 165689"/>
                <a:gd name="connsiteX2" fmla="*/ 53919 w 458223"/>
                <a:gd name="connsiteY2" fmla="*/ 0 h 165689"/>
                <a:gd name="connsiteX3" fmla="*/ 0 w 458223"/>
                <a:gd name="connsiteY3" fmla="*/ 0 h 165689"/>
                <a:gd name="connsiteX4" fmla="*/ 0 w 458223"/>
                <a:gd name="connsiteY4" fmla="*/ 165690 h 165689"/>
                <a:gd name="connsiteX5" fmla="*/ 458223 w 458223"/>
                <a:gd name="connsiteY5" fmla="*/ 165690 h 165689"/>
                <a:gd name="connsiteX6" fmla="*/ 458223 w 458223"/>
                <a:gd name="connsiteY6" fmla="*/ 0 h 165689"/>
                <a:gd name="connsiteX7" fmla="*/ 404304 w 458223"/>
                <a:gd name="connsiteY7" fmla="*/ 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223" h="165689">
                  <a:moveTo>
                    <a:pt x="404304" y="111771"/>
                  </a:moveTo>
                  <a:lnTo>
                    <a:pt x="53919" y="111771"/>
                  </a:lnTo>
                  <a:lnTo>
                    <a:pt x="53919" y="0"/>
                  </a:lnTo>
                  <a:lnTo>
                    <a:pt x="0" y="0"/>
                  </a:lnTo>
                  <a:lnTo>
                    <a:pt x="0" y="165690"/>
                  </a:lnTo>
                  <a:lnTo>
                    <a:pt x="458223" y="165690"/>
                  </a:lnTo>
                  <a:lnTo>
                    <a:pt x="458223" y="0"/>
                  </a:lnTo>
                  <a:lnTo>
                    <a:pt x="404304" y="0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A17B1C3-B6EA-1EAC-3E25-34E7C7224F63}"/>
                </a:ext>
              </a:extLst>
            </p:cNvPr>
            <p:cNvSpPr/>
            <p:nvPr/>
          </p:nvSpPr>
          <p:spPr>
            <a:xfrm>
              <a:off x="8180080" y="3256577"/>
              <a:ext cx="458282" cy="169204"/>
            </a:xfrm>
            <a:custGeom>
              <a:avLst/>
              <a:gdLst>
                <a:gd name="connsiteX0" fmla="*/ 290508 w 458282"/>
                <a:gd name="connsiteY0" fmla="*/ 0 h 169204"/>
                <a:gd name="connsiteX1" fmla="*/ 168073 w 458282"/>
                <a:gd name="connsiteY1" fmla="*/ 0 h 169204"/>
                <a:gd name="connsiteX2" fmla="*/ 0 w 458282"/>
                <a:gd name="connsiteY2" fmla="*/ 168073 h 169204"/>
                <a:gd name="connsiteX3" fmla="*/ 0 w 458282"/>
                <a:gd name="connsiteY3" fmla="*/ 169205 h 169204"/>
                <a:gd name="connsiteX4" fmla="*/ 53978 w 458282"/>
                <a:gd name="connsiteY4" fmla="*/ 169205 h 169204"/>
                <a:gd name="connsiteX5" fmla="*/ 53978 w 458282"/>
                <a:gd name="connsiteY5" fmla="*/ 168073 h 169204"/>
                <a:gd name="connsiteX6" fmla="*/ 168073 w 458282"/>
                <a:gd name="connsiteY6" fmla="*/ 53919 h 169204"/>
                <a:gd name="connsiteX7" fmla="*/ 290806 w 458282"/>
                <a:gd name="connsiteY7" fmla="*/ 53919 h 169204"/>
                <a:gd name="connsiteX8" fmla="*/ 404304 w 458282"/>
                <a:gd name="connsiteY8" fmla="*/ 168073 h 169204"/>
                <a:gd name="connsiteX9" fmla="*/ 404304 w 458282"/>
                <a:gd name="connsiteY9" fmla="*/ 169205 h 169204"/>
                <a:gd name="connsiteX10" fmla="*/ 458283 w 458282"/>
                <a:gd name="connsiteY10" fmla="*/ 169205 h 169204"/>
                <a:gd name="connsiteX11" fmla="*/ 458283 w 458282"/>
                <a:gd name="connsiteY11" fmla="*/ 168073 h 169204"/>
                <a:gd name="connsiteX12" fmla="*/ 290508 w 458282"/>
                <a:gd name="connsiteY12" fmla="*/ 0 h 1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282" h="169204">
                  <a:moveTo>
                    <a:pt x="290508" y="0"/>
                  </a:moveTo>
                  <a:lnTo>
                    <a:pt x="168073" y="0"/>
                  </a:lnTo>
                  <a:cubicBezTo>
                    <a:pt x="75427" y="0"/>
                    <a:pt x="0" y="75427"/>
                    <a:pt x="0" y="168073"/>
                  </a:cubicBezTo>
                  <a:lnTo>
                    <a:pt x="0" y="169205"/>
                  </a:lnTo>
                  <a:lnTo>
                    <a:pt x="53978" y="169205"/>
                  </a:lnTo>
                  <a:lnTo>
                    <a:pt x="53978" y="168073"/>
                  </a:lnTo>
                  <a:cubicBezTo>
                    <a:pt x="53978" y="105157"/>
                    <a:pt x="105157" y="53919"/>
                    <a:pt x="168073" y="53919"/>
                  </a:cubicBezTo>
                  <a:lnTo>
                    <a:pt x="290806" y="53919"/>
                  </a:lnTo>
                  <a:cubicBezTo>
                    <a:pt x="353483" y="54277"/>
                    <a:pt x="404304" y="105336"/>
                    <a:pt x="404304" y="168073"/>
                  </a:cubicBezTo>
                  <a:lnTo>
                    <a:pt x="404304" y="169205"/>
                  </a:lnTo>
                  <a:lnTo>
                    <a:pt x="458283" y="169205"/>
                  </a:lnTo>
                  <a:lnTo>
                    <a:pt x="458283" y="168073"/>
                  </a:lnTo>
                  <a:cubicBezTo>
                    <a:pt x="458283" y="75546"/>
                    <a:pt x="383034" y="179"/>
                    <a:pt x="290508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4" name="Forma libre: forma 83">
              <a:extLst>
                <a:ext uri="{FF2B5EF4-FFF2-40B4-BE49-F238E27FC236}">
                  <a16:creationId xmlns:a16="http://schemas.microsoft.com/office/drawing/2014/main" id="{66FF6804-4D4B-5F8D-10E6-FA2734C66054}"/>
                </a:ext>
              </a:extLst>
            </p:cNvPr>
            <p:cNvSpPr/>
            <p:nvPr/>
          </p:nvSpPr>
          <p:spPr>
            <a:xfrm>
              <a:off x="8304600" y="3479760"/>
              <a:ext cx="333762" cy="165689"/>
            </a:xfrm>
            <a:custGeom>
              <a:avLst/>
              <a:gdLst>
                <a:gd name="connsiteX0" fmla="*/ 279844 w 333762"/>
                <a:gd name="connsiteY0" fmla="*/ 111771 h 165689"/>
                <a:gd name="connsiteX1" fmla="*/ 53979 w 333762"/>
                <a:gd name="connsiteY1" fmla="*/ 111771 h 165689"/>
                <a:gd name="connsiteX2" fmla="*/ 53979 w 333762"/>
                <a:gd name="connsiteY2" fmla="*/ 0 h 165689"/>
                <a:gd name="connsiteX3" fmla="*/ 0 w 333762"/>
                <a:gd name="connsiteY3" fmla="*/ 0 h 165689"/>
                <a:gd name="connsiteX4" fmla="*/ 0 w 333762"/>
                <a:gd name="connsiteY4" fmla="*/ 165690 h 165689"/>
                <a:gd name="connsiteX5" fmla="*/ 333763 w 333762"/>
                <a:gd name="connsiteY5" fmla="*/ 165690 h 165689"/>
                <a:gd name="connsiteX6" fmla="*/ 333763 w 333762"/>
                <a:gd name="connsiteY6" fmla="*/ 0 h 165689"/>
                <a:gd name="connsiteX7" fmla="*/ 279844 w 333762"/>
                <a:gd name="connsiteY7" fmla="*/ 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762" h="165689">
                  <a:moveTo>
                    <a:pt x="279844" y="111771"/>
                  </a:moveTo>
                  <a:lnTo>
                    <a:pt x="53979" y="111771"/>
                  </a:lnTo>
                  <a:lnTo>
                    <a:pt x="53979" y="0"/>
                  </a:lnTo>
                  <a:lnTo>
                    <a:pt x="0" y="0"/>
                  </a:lnTo>
                  <a:lnTo>
                    <a:pt x="0" y="165690"/>
                  </a:lnTo>
                  <a:lnTo>
                    <a:pt x="333763" y="165690"/>
                  </a:lnTo>
                  <a:lnTo>
                    <a:pt x="333763" y="0"/>
                  </a:lnTo>
                  <a:lnTo>
                    <a:pt x="279844" y="0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D02F5528-CAFF-F8B0-EEF9-9D0691185F02}"/>
                </a:ext>
              </a:extLst>
            </p:cNvPr>
            <p:cNvSpPr/>
            <p:nvPr/>
          </p:nvSpPr>
          <p:spPr>
            <a:xfrm>
              <a:off x="8304600" y="3256577"/>
              <a:ext cx="333822" cy="169264"/>
            </a:xfrm>
            <a:custGeom>
              <a:avLst/>
              <a:gdLst>
                <a:gd name="connsiteX0" fmla="*/ 167478 w 333822"/>
                <a:gd name="connsiteY0" fmla="*/ 0 h 169264"/>
                <a:gd name="connsiteX1" fmla="*/ 165988 w 333822"/>
                <a:gd name="connsiteY1" fmla="*/ 0 h 169264"/>
                <a:gd name="connsiteX2" fmla="*/ 43791 w 333822"/>
                <a:gd name="connsiteY2" fmla="*/ 53979 h 169264"/>
                <a:gd name="connsiteX3" fmla="*/ 0 w 333822"/>
                <a:gd name="connsiteY3" fmla="*/ 166345 h 169264"/>
                <a:gd name="connsiteX4" fmla="*/ 0 w 333822"/>
                <a:gd name="connsiteY4" fmla="*/ 169264 h 169264"/>
                <a:gd name="connsiteX5" fmla="*/ 53979 w 333822"/>
                <a:gd name="connsiteY5" fmla="*/ 169264 h 169264"/>
                <a:gd name="connsiteX6" fmla="*/ 53979 w 333822"/>
                <a:gd name="connsiteY6" fmla="*/ 166345 h 169264"/>
                <a:gd name="connsiteX7" fmla="*/ 165750 w 333822"/>
                <a:gd name="connsiteY7" fmla="*/ 53979 h 169264"/>
                <a:gd name="connsiteX8" fmla="*/ 167537 w 333822"/>
                <a:gd name="connsiteY8" fmla="*/ 53979 h 169264"/>
                <a:gd name="connsiteX9" fmla="*/ 279844 w 333822"/>
                <a:gd name="connsiteY9" fmla="*/ 166345 h 169264"/>
                <a:gd name="connsiteX10" fmla="*/ 279844 w 333822"/>
                <a:gd name="connsiteY10" fmla="*/ 169264 h 169264"/>
                <a:gd name="connsiteX11" fmla="*/ 333822 w 333822"/>
                <a:gd name="connsiteY11" fmla="*/ 169264 h 169264"/>
                <a:gd name="connsiteX12" fmla="*/ 333822 w 333822"/>
                <a:gd name="connsiteY12" fmla="*/ 166345 h 169264"/>
                <a:gd name="connsiteX13" fmla="*/ 167478 w 333822"/>
                <a:gd name="connsiteY13" fmla="*/ 0 h 16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3822" h="169264">
                  <a:moveTo>
                    <a:pt x="167478" y="0"/>
                  </a:moveTo>
                  <a:lnTo>
                    <a:pt x="165988" y="0"/>
                  </a:lnTo>
                  <a:cubicBezTo>
                    <a:pt x="117669" y="119"/>
                    <a:pt x="74117" y="20853"/>
                    <a:pt x="43791" y="53979"/>
                  </a:cubicBezTo>
                  <a:cubicBezTo>
                    <a:pt x="16623" y="83590"/>
                    <a:pt x="0" y="123031"/>
                    <a:pt x="0" y="166345"/>
                  </a:cubicBezTo>
                  <a:lnTo>
                    <a:pt x="0" y="169264"/>
                  </a:lnTo>
                  <a:lnTo>
                    <a:pt x="53979" y="169264"/>
                  </a:lnTo>
                  <a:lnTo>
                    <a:pt x="53979" y="166345"/>
                  </a:lnTo>
                  <a:cubicBezTo>
                    <a:pt x="53979" y="104561"/>
                    <a:pt x="104026" y="54336"/>
                    <a:pt x="165750" y="53979"/>
                  </a:cubicBezTo>
                  <a:lnTo>
                    <a:pt x="167537" y="53979"/>
                  </a:lnTo>
                  <a:cubicBezTo>
                    <a:pt x="229499" y="53979"/>
                    <a:pt x="279844" y="104383"/>
                    <a:pt x="279844" y="166345"/>
                  </a:cubicBezTo>
                  <a:lnTo>
                    <a:pt x="279844" y="169264"/>
                  </a:lnTo>
                  <a:lnTo>
                    <a:pt x="333822" y="169264"/>
                  </a:lnTo>
                  <a:lnTo>
                    <a:pt x="333822" y="166345"/>
                  </a:lnTo>
                  <a:cubicBezTo>
                    <a:pt x="333763" y="74653"/>
                    <a:pt x="259170" y="0"/>
                    <a:pt x="167478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6" name="Gráfico 2">
            <a:extLst>
              <a:ext uri="{FF2B5EF4-FFF2-40B4-BE49-F238E27FC236}">
                <a16:creationId xmlns:a16="http://schemas.microsoft.com/office/drawing/2014/main" id="{DF25A341-3F62-F955-4CAE-40080F13BA43}"/>
              </a:ext>
            </a:extLst>
          </p:cNvPr>
          <p:cNvGrpSpPr/>
          <p:nvPr/>
        </p:nvGrpSpPr>
        <p:grpSpPr>
          <a:xfrm>
            <a:off x="3658138" y="3249129"/>
            <a:ext cx="396320" cy="396439"/>
            <a:chOff x="3658138" y="3249129"/>
            <a:chExt cx="396320" cy="396439"/>
          </a:xfrm>
        </p:grpSpPr>
        <p:sp>
          <p:nvSpPr>
            <p:cNvPr id="87" name="Forma libre: forma 86">
              <a:extLst>
                <a:ext uri="{FF2B5EF4-FFF2-40B4-BE49-F238E27FC236}">
                  <a16:creationId xmlns:a16="http://schemas.microsoft.com/office/drawing/2014/main" id="{A0A6E8DC-2229-681E-C700-B4F3159B0C71}"/>
                </a:ext>
              </a:extLst>
            </p:cNvPr>
            <p:cNvSpPr/>
            <p:nvPr/>
          </p:nvSpPr>
          <p:spPr>
            <a:xfrm>
              <a:off x="3956987" y="3249129"/>
              <a:ext cx="97471" cy="396141"/>
            </a:xfrm>
            <a:custGeom>
              <a:avLst/>
              <a:gdLst>
                <a:gd name="connsiteX0" fmla="*/ 97471 w 97471"/>
                <a:gd name="connsiteY0" fmla="*/ 59937 h 396141"/>
                <a:gd name="connsiteX1" fmla="*/ 37535 w 97471"/>
                <a:gd name="connsiteY1" fmla="*/ 0 h 396141"/>
                <a:gd name="connsiteX2" fmla="*/ 59 w 97471"/>
                <a:gd name="connsiteY2" fmla="*/ 0 h 396141"/>
                <a:gd name="connsiteX3" fmla="*/ 59 w 97471"/>
                <a:gd name="connsiteY3" fmla="*/ 54753 h 396141"/>
                <a:gd name="connsiteX4" fmla="*/ 37535 w 97471"/>
                <a:gd name="connsiteY4" fmla="*/ 54753 h 396141"/>
                <a:gd name="connsiteX5" fmla="*/ 42659 w 97471"/>
                <a:gd name="connsiteY5" fmla="*/ 59877 h 396141"/>
                <a:gd name="connsiteX6" fmla="*/ 42659 w 97471"/>
                <a:gd name="connsiteY6" fmla="*/ 108672 h 396141"/>
                <a:gd name="connsiteX7" fmla="*/ 37535 w 97471"/>
                <a:gd name="connsiteY7" fmla="*/ 113796 h 396141"/>
                <a:gd name="connsiteX8" fmla="*/ 59 w 97471"/>
                <a:gd name="connsiteY8" fmla="*/ 113796 h 396141"/>
                <a:gd name="connsiteX9" fmla="*/ 59 w 97471"/>
                <a:gd name="connsiteY9" fmla="*/ 168549 h 396141"/>
                <a:gd name="connsiteX10" fmla="*/ 37535 w 97471"/>
                <a:gd name="connsiteY10" fmla="*/ 168549 h 396141"/>
                <a:gd name="connsiteX11" fmla="*/ 42659 w 97471"/>
                <a:gd name="connsiteY11" fmla="*/ 173673 h 396141"/>
                <a:gd name="connsiteX12" fmla="*/ 42659 w 97471"/>
                <a:gd name="connsiteY12" fmla="*/ 222469 h 396141"/>
                <a:gd name="connsiteX13" fmla="*/ 37535 w 97471"/>
                <a:gd name="connsiteY13" fmla="*/ 227592 h 396141"/>
                <a:gd name="connsiteX14" fmla="*/ 59 w 97471"/>
                <a:gd name="connsiteY14" fmla="*/ 227592 h 396141"/>
                <a:gd name="connsiteX15" fmla="*/ 59 w 97471"/>
                <a:gd name="connsiteY15" fmla="*/ 282346 h 396141"/>
                <a:gd name="connsiteX16" fmla="*/ 37535 w 97471"/>
                <a:gd name="connsiteY16" fmla="*/ 282346 h 396141"/>
                <a:gd name="connsiteX17" fmla="*/ 42659 w 97471"/>
                <a:gd name="connsiteY17" fmla="*/ 287470 h 396141"/>
                <a:gd name="connsiteX18" fmla="*/ 42659 w 97471"/>
                <a:gd name="connsiteY18" fmla="*/ 341389 h 396141"/>
                <a:gd name="connsiteX19" fmla="*/ 0 w 97471"/>
                <a:gd name="connsiteY19" fmla="*/ 341389 h 396141"/>
                <a:gd name="connsiteX20" fmla="*/ 0 w 97471"/>
                <a:gd name="connsiteY20" fmla="*/ 396142 h 396141"/>
                <a:gd name="connsiteX21" fmla="*/ 97412 w 97471"/>
                <a:gd name="connsiteY21" fmla="*/ 396142 h 396141"/>
                <a:gd name="connsiteX22" fmla="*/ 97412 w 97471"/>
                <a:gd name="connsiteY22" fmla="*/ 287648 h 396141"/>
                <a:gd name="connsiteX23" fmla="*/ 87701 w 97471"/>
                <a:gd name="connsiteY23" fmla="*/ 255118 h 396141"/>
                <a:gd name="connsiteX24" fmla="*/ 97412 w 97471"/>
                <a:gd name="connsiteY24" fmla="*/ 222588 h 396141"/>
                <a:gd name="connsiteX25" fmla="*/ 97412 w 97471"/>
                <a:gd name="connsiteY25" fmla="*/ 173792 h 396141"/>
                <a:gd name="connsiteX26" fmla="*/ 87701 w 97471"/>
                <a:gd name="connsiteY26" fmla="*/ 141262 h 396141"/>
                <a:gd name="connsiteX27" fmla="*/ 97412 w 97471"/>
                <a:gd name="connsiteY27" fmla="*/ 108732 h 396141"/>
                <a:gd name="connsiteX28" fmla="*/ 97412 w 97471"/>
                <a:gd name="connsiteY28" fmla="*/ 59937 h 39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7471" h="396141">
                  <a:moveTo>
                    <a:pt x="97471" y="59937"/>
                  </a:moveTo>
                  <a:cubicBezTo>
                    <a:pt x="97471" y="26870"/>
                    <a:pt x="70601" y="0"/>
                    <a:pt x="37535" y="0"/>
                  </a:cubicBezTo>
                  <a:lnTo>
                    <a:pt x="59" y="0"/>
                  </a:lnTo>
                  <a:lnTo>
                    <a:pt x="59" y="54753"/>
                  </a:lnTo>
                  <a:lnTo>
                    <a:pt x="37535" y="54753"/>
                  </a:lnTo>
                  <a:cubicBezTo>
                    <a:pt x="40395" y="54753"/>
                    <a:pt x="42659" y="57077"/>
                    <a:pt x="42659" y="59877"/>
                  </a:cubicBezTo>
                  <a:lnTo>
                    <a:pt x="42659" y="108672"/>
                  </a:lnTo>
                  <a:cubicBezTo>
                    <a:pt x="42659" y="111532"/>
                    <a:pt x="40335" y="113796"/>
                    <a:pt x="37535" y="113796"/>
                  </a:cubicBezTo>
                  <a:lnTo>
                    <a:pt x="59" y="113796"/>
                  </a:lnTo>
                  <a:lnTo>
                    <a:pt x="59" y="168549"/>
                  </a:lnTo>
                  <a:lnTo>
                    <a:pt x="37535" y="168549"/>
                  </a:lnTo>
                  <a:cubicBezTo>
                    <a:pt x="40395" y="168549"/>
                    <a:pt x="42659" y="170873"/>
                    <a:pt x="42659" y="173673"/>
                  </a:cubicBezTo>
                  <a:lnTo>
                    <a:pt x="42659" y="222469"/>
                  </a:lnTo>
                  <a:cubicBezTo>
                    <a:pt x="42659" y="225328"/>
                    <a:pt x="40335" y="227592"/>
                    <a:pt x="37535" y="227592"/>
                  </a:cubicBezTo>
                  <a:lnTo>
                    <a:pt x="59" y="227592"/>
                  </a:lnTo>
                  <a:lnTo>
                    <a:pt x="59" y="282346"/>
                  </a:lnTo>
                  <a:lnTo>
                    <a:pt x="37535" y="282346"/>
                  </a:lnTo>
                  <a:cubicBezTo>
                    <a:pt x="40395" y="282346"/>
                    <a:pt x="42659" y="284669"/>
                    <a:pt x="42659" y="287470"/>
                  </a:cubicBezTo>
                  <a:lnTo>
                    <a:pt x="42659" y="341389"/>
                  </a:lnTo>
                  <a:lnTo>
                    <a:pt x="0" y="341389"/>
                  </a:lnTo>
                  <a:lnTo>
                    <a:pt x="0" y="396142"/>
                  </a:lnTo>
                  <a:lnTo>
                    <a:pt x="97412" y="396142"/>
                  </a:lnTo>
                  <a:lnTo>
                    <a:pt x="97412" y="287648"/>
                  </a:lnTo>
                  <a:cubicBezTo>
                    <a:pt x="97412" y="276030"/>
                    <a:pt x="94075" y="264829"/>
                    <a:pt x="87701" y="255118"/>
                  </a:cubicBezTo>
                  <a:cubicBezTo>
                    <a:pt x="94016" y="245466"/>
                    <a:pt x="97412" y="234265"/>
                    <a:pt x="97412" y="222588"/>
                  </a:cubicBezTo>
                  <a:lnTo>
                    <a:pt x="97412" y="173792"/>
                  </a:lnTo>
                  <a:cubicBezTo>
                    <a:pt x="97412" y="162175"/>
                    <a:pt x="94075" y="150974"/>
                    <a:pt x="87701" y="141262"/>
                  </a:cubicBezTo>
                  <a:cubicBezTo>
                    <a:pt x="94016" y="131610"/>
                    <a:pt x="97412" y="120410"/>
                    <a:pt x="97412" y="108732"/>
                  </a:cubicBezTo>
                  <a:lnTo>
                    <a:pt x="97412" y="59937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8" name="Forma libre: forma 87">
              <a:extLst>
                <a:ext uri="{FF2B5EF4-FFF2-40B4-BE49-F238E27FC236}">
                  <a16:creationId xmlns:a16="http://schemas.microsoft.com/office/drawing/2014/main" id="{286CD636-E32E-CDD9-3ABF-7C729E1047D9}"/>
                </a:ext>
              </a:extLst>
            </p:cNvPr>
            <p:cNvSpPr/>
            <p:nvPr/>
          </p:nvSpPr>
          <p:spPr>
            <a:xfrm>
              <a:off x="3658138" y="3249189"/>
              <a:ext cx="266616" cy="396380"/>
            </a:xfrm>
            <a:custGeom>
              <a:avLst/>
              <a:gdLst>
                <a:gd name="connsiteX0" fmla="*/ 59937 w 266616"/>
                <a:gd name="connsiteY0" fmla="*/ 54753 h 396380"/>
                <a:gd name="connsiteX1" fmla="*/ 266617 w 266616"/>
                <a:gd name="connsiteY1" fmla="*/ 54753 h 396380"/>
                <a:gd name="connsiteX2" fmla="*/ 266617 w 266616"/>
                <a:gd name="connsiteY2" fmla="*/ 0 h 396380"/>
                <a:gd name="connsiteX3" fmla="*/ 59937 w 266616"/>
                <a:gd name="connsiteY3" fmla="*/ 0 h 396380"/>
                <a:gd name="connsiteX4" fmla="*/ 0 w 266616"/>
                <a:gd name="connsiteY4" fmla="*/ 59937 h 396380"/>
                <a:gd name="connsiteX5" fmla="*/ 0 w 266616"/>
                <a:gd name="connsiteY5" fmla="*/ 108732 h 396380"/>
                <a:gd name="connsiteX6" fmla="*/ 9711 w 266616"/>
                <a:gd name="connsiteY6" fmla="*/ 141262 h 396380"/>
                <a:gd name="connsiteX7" fmla="*/ 0 w 266616"/>
                <a:gd name="connsiteY7" fmla="*/ 173792 h 396380"/>
                <a:gd name="connsiteX8" fmla="*/ 0 w 266616"/>
                <a:gd name="connsiteY8" fmla="*/ 222588 h 396380"/>
                <a:gd name="connsiteX9" fmla="*/ 9711 w 266616"/>
                <a:gd name="connsiteY9" fmla="*/ 255118 h 396380"/>
                <a:gd name="connsiteX10" fmla="*/ 0 w 266616"/>
                <a:gd name="connsiteY10" fmla="*/ 287648 h 396380"/>
                <a:gd name="connsiteX11" fmla="*/ 0 w 266616"/>
                <a:gd name="connsiteY11" fmla="*/ 396380 h 396380"/>
                <a:gd name="connsiteX12" fmla="*/ 266617 w 266616"/>
                <a:gd name="connsiteY12" fmla="*/ 396380 h 396380"/>
                <a:gd name="connsiteX13" fmla="*/ 266617 w 266616"/>
                <a:gd name="connsiteY13" fmla="*/ 341627 h 396380"/>
                <a:gd name="connsiteX14" fmla="*/ 54813 w 266616"/>
                <a:gd name="connsiteY14" fmla="*/ 341627 h 396380"/>
                <a:gd name="connsiteX15" fmla="*/ 54813 w 266616"/>
                <a:gd name="connsiteY15" fmla="*/ 287708 h 396380"/>
                <a:gd name="connsiteX16" fmla="*/ 58388 w 266616"/>
                <a:gd name="connsiteY16" fmla="*/ 282822 h 396380"/>
                <a:gd name="connsiteX17" fmla="*/ 59937 w 266616"/>
                <a:gd name="connsiteY17" fmla="*/ 282584 h 396380"/>
                <a:gd name="connsiteX18" fmla="*/ 266617 w 266616"/>
                <a:gd name="connsiteY18" fmla="*/ 282584 h 396380"/>
                <a:gd name="connsiteX19" fmla="*/ 266617 w 266616"/>
                <a:gd name="connsiteY19" fmla="*/ 227831 h 396380"/>
                <a:gd name="connsiteX20" fmla="*/ 59937 w 266616"/>
                <a:gd name="connsiteY20" fmla="*/ 227831 h 396380"/>
                <a:gd name="connsiteX21" fmla="*/ 54813 w 266616"/>
                <a:gd name="connsiteY21" fmla="*/ 222707 h 396380"/>
                <a:gd name="connsiteX22" fmla="*/ 54813 w 266616"/>
                <a:gd name="connsiteY22" fmla="*/ 173912 h 396380"/>
                <a:gd name="connsiteX23" fmla="*/ 59937 w 266616"/>
                <a:gd name="connsiteY23" fmla="*/ 168788 h 396380"/>
                <a:gd name="connsiteX24" fmla="*/ 266617 w 266616"/>
                <a:gd name="connsiteY24" fmla="*/ 168788 h 396380"/>
                <a:gd name="connsiteX25" fmla="*/ 266617 w 266616"/>
                <a:gd name="connsiteY25" fmla="*/ 114035 h 396380"/>
                <a:gd name="connsiteX26" fmla="*/ 59937 w 266616"/>
                <a:gd name="connsiteY26" fmla="*/ 114035 h 396380"/>
                <a:gd name="connsiteX27" fmla="*/ 54813 w 266616"/>
                <a:gd name="connsiteY27" fmla="*/ 108911 h 396380"/>
                <a:gd name="connsiteX28" fmla="*/ 54813 w 266616"/>
                <a:gd name="connsiteY28" fmla="*/ 60115 h 396380"/>
                <a:gd name="connsiteX29" fmla="*/ 59937 w 266616"/>
                <a:gd name="connsiteY29" fmla="*/ 54753 h 39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6616" h="396380">
                  <a:moveTo>
                    <a:pt x="59937" y="54753"/>
                  </a:moveTo>
                  <a:lnTo>
                    <a:pt x="266617" y="54753"/>
                  </a:lnTo>
                  <a:lnTo>
                    <a:pt x="266617" y="0"/>
                  </a:lnTo>
                  <a:lnTo>
                    <a:pt x="59937" y="0"/>
                  </a:lnTo>
                  <a:cubicBezTo>
                    <a:pt x="26870" y="0"/>
                    <a:pt x="0" y="26870"/>
                    <a:pt x="0" y="59937"/>
                  </a:cubicBezTo>
                  <a:lnTo>
                    <a:pt x="0" y="108732"/>
                  </a:lnTo>
                  <a:cubicBezTo>
                    <a:pt x="0" y="120350"/>
                    <a:pt x="3336" y="131551"/>
                    <a:pt x="9711" y="141262"/>
                  </a:cubicBezTo>
                  <a:cubicBezTo>
                    <a:pt x="3396" y="150974"/>
                    <a:pt x="59" y="162175"/>
                    <a:pt x="0" y="173792"/>
                  </a:cubicBezTo>
                  <a:lnTo>
                    <a:pt x="0" y="222588"/>
                  </a:lnTo>
                  <a:cubicBezTo>
                    <a:pt x="0" y="234206"/>
                    <a:pt x="3336" y="245407"/>
                    <a:pt x="9711" y="255118"/>
                  </a:cubicBezTo>
                  <a:cubicBezTo>
                    <a:pt x="3396" y="264829"/>
                    <a:pt x="59" y="276030"/>
                    <a:pt x="0" y="287648"/>
                  </a:cubicBezTo>
                  <a:lnTo>
                    <a:pt x="0" y="396380"/>
                  </a:lnTo>
                  <a:lnTo>
                    <a:pt x="266617" y="396380"/>
                  </a:lnTo>
                  <a:lnTo>
                    <a:pt x="266617" y="341627"/>
                  </a:lnTo>
                  <a:lnTo>
                    <a:pt x="54813" y="341627"/>
                  </a:lnTo>
                  <a:lnTo>
                    <a:pt x="54813" y="287708"/>
                  </a:lnTo>
                  <a:cubicBezTo>
                    <a:pt x="54813" y="285503"/>
                    <a:pt x="56302" y="283478"/>
                    <a:pt x="58388" y="282822"/>
                  </a:cubicBezTo>
                  <a:cubicBezTo>
                    <a:pt x="58864" y="282644"/>
                    <a:pt x="59400" y="282584"/>
                    <a:pt x="59937" y="282584"/>
                  </a:cubicBezTo>
                  <a:lnTo>
                    <a:pt x="266617" y="282584"/>
                  </a:lnTo>
                  <a:lnTo>
                    <a:pt x="266617" y="227831"/>
                  </a:lnTo>
                  <a:lnTo>
                    <a:pt x="59937" y="227831"/>
                  </a:lnTo>
                  <a:cubicBezTo>
                    <a:pt x="57077" y="227831"/>
                    <a:pt x="54813" y="225507"/>
                    <a:pt x="54813" y="222707"/>
                  </a:cubicBezTo>
                  <a:lnTo>
                    <a:pt x="54813" y="173912"/>
                  </a:lnTo>
                  <a:cubicBezTo>
                    <a:pt x="54813" y="171052"/>
                    <a:pt x="57136" y="168788"/>
                    <a:pt x="59937" y="168788"/>
                  </a:cubicBezTo>
                  <a:lnTo>
                    <a:pt x="266617" y="168788"/>
                  </a:lnTo>
                  <a:lnTo>
                    <a:pt x="266617" y="114035"/>
                  </a:lnTo>
                  <a:lnTo>
                    <a:pt x="59937" y="114035"/>
                  </a:lnTo>
                  <a:cubicBezTo>
                    <a:pt x="57077" y="114035"/>
                    <a:pt x="54813" y="111711"/>
                    <a:pt x="54813" y="108911"/>
                  </a:cubicBezTo>
                  <a:lnTo>
                    <a:pt x="54813" y="60115"/>
                  </a:lnTo>
                  <a:cubicBezTo>
                    <a:pt x="54813" y="57077"/>
                    <a:pt x="57136" y="54753"/>
                    <a:pt x="59937" y="54753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9" name="Gráfico 2">
            <a:extLst>
              <a:ext uri="{FF2B5EF4-FFF2-40B4-BE49-F238E27FC236}">
                <a16:creationId xmlns:a16="http://schemas.microsoft.com/office/drawing/2014/main" id="{98188B7B-C234-609D-5045-92E85A203479}"/>
              </a:ext>
            </a:extLst>
          </p:cNvPr>
          <p:cNvGrpSpPr/>
          <p:nvPr/>
        </p:nvGrpSpPr>
        <p:grpSpPr>
          <a:xfrm>
            <a:off x="5506285" y="3214931"/>
            <a:ext cx="434808" cy="436357"/>
            <a:chOff x="5506285" y="3214931"/>
            <a:chExt cx="434808" cy="436357"/>
          </a:xfrm>
        </p:grpSpPr>
        <p:sp>
          <p:nvSpPr>
            <p:cNvPr id="90" name="Forma libre: forma 89">
              <a:extLst>
                <a:ext uri="{FF2B5EF4-FFF2-40B4-BE49-F238E27FC236}">
                  <a16:creationId xmlns:a16="http://schemas.microsoft.com/office/drawing/2014/main" id="{063C7789-60A8-C4FB-1D54-9F644E8581C5}"/>
                </a:ext>
              </a:extLst>
            </p:cNvPr>
            <p:cNvSpPr/>
            <p:nvPr/>
          </p:nvSpPr>
          <p:spPr>
            <a:xfrm>
              <a:off x="5506285" y="3214931"/>
              <a:ext cx="434808" cy="199947"/>
            </a:xfrm>
            <a:custGeom>
              <a:avLst/>
              <a:gdLst>
                <a:gd name="connsiteX0" fmla="*/ 159672 w 434808"/>
                <a:gd name="connsiteY0" fmla="*/ 65239 h 199947"/>
                <a:gd name="connsiteX1" fmla="*/ 118086 w 434808"/>
                <a:gd name="connsiteY1" fmla="*/ 199948 h 199947"/>
                <a:gd name="connsiteX2" fmla="*/ 172899 w 434808"/>
                <a:gd name="connsiteY2" fmla="*/ 199948 h 199947"/>
                <a:gd name="connsiteX3" fmla="*/ 217404 w 434808"/>
                <a:gd name="connsiteY3" fmla="*/ 74534 h 199947"/>
                <a:gd name="connsiteX4" fmla="*/ 261910 w 434808"/>
                <a:gd name="connsiteY4" fmla="*/ 199948 h 199947"/>
                <a:gd name="connsiteX5" fmla="*/ 316723 w 434808"/>
                <a:gd name="connsiteY5" fmla="*/ 199948 h 199947"/>
                <a:gd name="connsiteX6" fmla="*/ 275137 w 434808"/>
                <a:gd name="connsiteY6" fmla="*/ 65239 h 199947"/>
                <a:gd name="connsiteX7" fmla="*/ 379996 w 434808"/>
                <a:gd name="connsiteY7" fmla="*/ 199948 h 199947"/>
                <a:gd name="connsiteX8" fmla="*/ 434809 w 434808"/>
                <a:gd name="connsiteY8" fmla="*/ 199948 h 199947"/>
                <a:gd name="connsiteX9" fmla="*/ 217404 w 434808"/>
                <a:gd name="connsiteY9" fmla="*/ 0 h 199947"/>
                <a:gd name="connsiteX10" fmla="*/ 0 w 434808"/>
                <a:gd name="connsiteY10" fmla="*/ 199948 h 199947"/>
                <a:gd name="connsiteX11" fmla="*/ 54872 w 434808"/>
                <a:gd name="connsiteY11" fmla="*/ 199948 h 199947"/>
                <a:gd name="connsiteX12" fmla="*/ 159672 w 434808"/>
                <a:gd name="connsiteY12" fmla="*/ 65239 h 19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4808" h="199947">
                  <a:moveTo>
                    <a:pt x="159672" y="65239"/>
                  </a:moveTo>
                  <a:cubicBezTo>
                    <a:pt x="136377" y="106706"/>
                    <a:pt x="122197" y="152582"/>
                    <a:pt x="118086" y="199948"/>
                  </a:cubicBezTo>
                  <a:lnTo>
                    <a:pt x="172899" y="199948"/>
                  </a:lnTo>
                  <a:cubicBezTo>
                    <a:pt x="178023" y="155323"/>
                    <a:pt x="193215" y="112426"/>
                    <a:pt x="217404" y="74534"/>
                  </a:cubicBezTo>
                  <a:cubicBezTo>
                    <a:pt x="241594" y="112426"/>
                    <a:pt x="256786" y="155323"/>
                    <a:pt x="261910" y="199948"/>
                  </a:cubicBezTo>
                  <a:lnTo>
                    <a:pt x="316723" y="199948"/>
                  </a:lnTo>
                  <a:cubicBezTo>
                    <a:pt x="312612" y="152582"/>
                    <a:pt x="298432" y="106647"/>
                    <a:pt x="275137" y="65239"/>
                  </a:cubicBezTo>
                  <a:cubicBezTo>
                    <a:pt x="332571" y="86986"/>
                    <a:pt x="373025" y="138998"/>
                    <a:pt x="379996" y="199948"/>
                  </a:cubicBezTo>
                  <a:lnTo>
                    <a:pt x="434809" y="199948"/>
                  </a:lnTo>
                  <a:cubicBezTo>
                    <a:pt x="425455" y="88058"/>
                    <a:pt x="331737" y="119"/>
                    <a:pt x="217404" y="0"/>
                  </a:cubicBezTo>
                  <a:cubicBezTo>
                    <a:pt x="103012" y="0"/>
                    <a:pt x="9235" y="87998"/>
                    <a:pt x="0" y="199948"/>
                  </a:cubicBezTo>
                  <a:lnTo>
                    <a:pt x="54872" y="199948"/>
                  </a:lnTo>
                  <a:cubicBezTo>
                    <a:pt x="61784" y="138998"/>
                    <a:pt x="102238" y="86986"/>
                    <a:pt x="159672" y="65239"/>
                  </a:cubicBez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C4047AD0-94AF-C113-279D-24C42CB36FD1}"/>
                </a:ext>
              </a:extLst>
            </p:cNvPr>
            <p:cNvSpPr/>
            <p:nvPr/>
          </p:nvSpPr>
          <p:spPr>
            <a:xfrm>
              <a:off x="5508549" y="3469513"/>
              <a:ext cx="430280" cy="181776"/>
            </a:xfrm>
            <a:custGeom>
              <a:avLst/>
              <a:gdLst>
                <a:gd name="connsiteX0" fmla="*/ 272813 w 430280"/>
                <a:gd name="connsiteY0" fmla="*/ 116537 h 181776"/>
                <a:gd name="connsiteX1" fmla="*/ 312552 w 430280"/>
                <a:gd name="connsiteY1" fmla="*/ 0 h 181776"/>
                <a:gd name="connsiteX2" fmla="*/ 257203 w 430280"/>
                <a:gd name="connsiteY2" fmla="*/ 0 h 181776"/>
                <a:gd name="connsiteX3" fmla="*/ 215140 w 430280"/>
                <a:gd name="connsiteY3" fmla="*/ 107243 h 181776"/>
                <a:gd name="connsiteX4" fmla="*/ 173077 w 430280"/>
                <a:gd name="connsiteY4" fmla="*/ 0 h 181776"/>
                <a:gd name="connsiteX5" fmla="*/ 117728 w 430280"/>
                <a:gd name="connsiteY5" fmla="*/ 0 h 181776"/>
                <a:gd name="connsiteX6" fmla="*/ 157468 w 430280"/>
                <a:gd name="connsiteY6" fmla="*/ 116537 h 181776"/>
                <a:gd name="connsiteX7" fmla="*/ 55766 w 430280"/>
                <a:gd name="connsiteY7" fmla="*/ 0 h 181776"/>
                <a:gd name="connsiteX8" fmla="*/ 0 w 430280"/>
                <a:gd name="connsiteY8" fmla="*/ 0 h 181776"/>
                <a:gd name="connsiteX9" fmla="*/ 215140 w 430280"/>
                <a:gd name="connsiteY9" fmla="*/ 181776 h 181776"/>
                <a:gd name="connsiteX10" fmla="*/ 430281 w 430280"/>
                <a:gd name="connsiteY10" fmla="*/ 0 h 181776"/>
                <a:gd name="connsiteX11" fmla="*/ 374515 w 430280"/>
                <a:gd name="connsiteY11" fmla="*/ 0 h 181776"/>
                <a:gd name="connsiteX12" fmla="*/ 272813 w 430280"/>
                <a:gd name="connsiteY12" fmla="*/ 116537 h 18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280" h="181776">
                  <a:moveTo>
                    <a:pt x="272813" y="116537"/>
                  </a:moveTo>
                  <a:cubicBezTo>
                    <a:pt x="292951" y="80372"/>
                    <a:pt x="306416" y="40931"/>
                    <a:pt x="312552" y="0"/>
                  </a:cubicBezTo>
                  <a:lnTo>
                    <a:pt x="257203" y="0"/>
                  </a:lnTo>
                  <a:cubicBezTo>
                    <a:pt x="250054" y="38071"/>
                    <a:pt x="235755" y="74474"/>
                    <a:pt x="215140" y="107243"/>
                  </a:cubicBezTo>
                  <a:cubicBezTo>
                    <a:pt x="194466" y="74474"/>
                    <a:pt x="180227" y="38071"/>
                    <a:pt x="173077" y="0"/>
                  </a:cubicBezTo>
                  <a:lnTo>
                    <a:pt x="117728" y="0"/>
                  </a:lnTo>
                  <a:cubicBezTo>
                    <a:pt x="123865" y="40931"/>
                    <a:pt x="137270" y="80432"/>
                    <a:pt x="157468" y="116537"/>
                  </a:cubicBezTo>
                  <a:cubicBezTo>
                    <a:pt x="106229" y="97114"/>
                    <a:pt x="68099" y="53383"/>
                    <a:pt x="55766" y="0"/>
                  </a:cubicBezTo>
                  <a:lnTo>
                    <a:pt x="0" y="0"/>
                  </a:lnTo>
                  <a:cubicBezTo>
                    <a:pt x="17337" y="103191"/>
                    <a:pt x="107064" y="181776"/>
                    <a:pt x="215140" y="181776"/>
                  </a:cubicBezTo>
                  <a:cubicBezTo>
                    <a:pt x="323217" y="181776"/>
                    <a:pt x="413003" y="103132"/>
                    <a:pt x="430281" y="0"/>
                  </a:cubicBezTo>
                  <a:lnTo>
                    <a:pt x="374515" y="0"/>
                  </a:lnTo>
                  <a:cubicBezTo>
                    <a:pt x="362182" y="53383"/>
                    <a:pt x="324051" y="97114"/>
                    <a:pt x="272813" y="116537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24" name="Gráfico 2">
            <a:extLst>
              <a:ext uri="{FF2B5EF4-FFF2-40B4-BE49-F238E27FC236}">
                <a16:creationId xmlns:a16="http://schemas.microsoft.com/office/drawing/2014/main" id="{516705E4-23B1-25E3-A331-EBB32CB1D64D}"/>
              </a:ext>
            </a:extLst>
          </p:cNvPr>
          <p:cNvGrpSpPr/>
          <p:nvPr/>
        </p:nvGrpSpPr>
        <p:grpSpPr>
          <a:xfrm>
            <a:off x="9479264" y="3220472"/>
            <a:ext cx="425037" cy="424978"/>
            <a:chOff x="9479264" y="3220472"/>
            <a:chExt cx="425037" cy="424978"/>
          </a:xfrm>
        </p:grpSpPr>
        <p:sp>
          <p:nvSpPr>
            <p:cNvPr id="125" name="Forma libre: forma 124">
              <a:extLst>
                <a:ext uri="{FF2B5EF4-FFF2-40B4-BE49-F238E27FC236}">
                  <a16:creationId xmlns:a16="http://schemas.microsoft.com/office/drawing/2014/main" id="{4664EC9C-5BDB-1438-772A-80B70A9BC03F}"/>
                </a:ext>
              </a:extLst>
            </p:cNvPr>
            <p:cNvSpPr/>
            <p:nvPr/>
          </p:nvSpPr>
          <p:spPr>
            <a:xfrm>
              <a:off x="9479264" y="3255862"/>
              <a:ext cx="425037" cy="389588"/>
            </a:xfrm>
            <a:custGeom>
              <a:avLst/>
              <a:gdLst>
                <a:gd name="connsiteX0" fmla="*/ 239091 w 425037"/>
                <a:gd name="connsiteY0" fmla="*/ 301054 h 389588"/>
                <a:gd name="connsiteX1" fmla="*/ 239091 w 425037"/>
                <a:gd name="connsiteY1" fmla="*/ 336444 h 389588"/>
                <a:gd name="connsiteX2" fmla="*/ 309931 w 425037"/>
                <a:gd name="connsiteY2" fmla="*/ 336444 h 389588"/>
                <a:gd name="connsiteX3" fmla="*/ 309931 w 425037"/>
                <a:gd name="connsiteY3" fmla="*/ 389588 h 389588"/>
                <a:gd name="connsiteX4" fmla="*/ 115107 w 425037"/>
                <a:gd name="connsiteY4" fmla="*/ 389588 h 389588"/>
                <a:gd name="connsiteX5" fmla="*/ 115107 w 425037"/>
                <a:gd name="connsiteY5" fmla="*/ 336444 h 389588"/>
                <a:gd name="connsiteX6" fmla="*/ 185946 w 425037"/>
                <a:gd name="connsiteY6" fmla="*/ 336444 h 389588"/>
                <a:gd name="connsiteX7" fmla="*/ 185946 w 425037"/>
                <a:gd name="connsiteY7" fmla="*/ 301054 h 389588"/>
                <a:gd name="connsiteX8" fmla="*/ 0 w 425037"/>
                <a:gd name="connsiteY8" fmla="*/ 301054 h 389588"/>
                <a:gd name="connsiteX9" fmla="*/ 0 w 425037"/>
                <a:gd name="connsiteY9" fmla="*/ 53145 h 389588"/>
                <a:gd name="connsiteX10" fmla="*/ 53145 w 425037"/>
                <a:gd name="connsiteY10" fmla="*/ 0 h 389588"/>
                <a:gd name="connsiteX11" fmla="*/ 70840 w 425037"/>
                <a:gd name="connsiteY11" fmla="*/ 0 h 389588"/>
                <a:gd name="connsiteX12" fmla="*/ 70840 w 425037"/>
                <a:gd name="connsiteY12" fmla="*/ 53145 h 389588"/>
                <a:gd name="connsiteX13" fmla="*/ 53145 w 425037"/>
                <a:gd name="connsiteY13" fmla="*/ 53145 h 389588"/>
                <a:gd name="connsiteX14" fmla="*/ 53145 w 425037"/>
                <a:gd name="connsiteY14" fmla="*/ 247969 h 389588"/>
                <a:gd name="connsiteX15" fmla="*/ 371894 w 425037"/>
                <a:gd name="connsiteY15" fmla="*/ 247969 h 389588"/>
                <a:gd name="connsiteX16" fmla="*/ 371894 w 425037"/>
                <a:gd name="connsiteY16" fmla="*/ 53145 h 389588"/>
                <a:gd name="connsiteX17" fmla="*/ 354199 w 425037"/>
                <a:gd name="connsiteY17" fmla="*/ 53145 h 389588"/>
                <a:gd name="connsiteX18" fmla="*/ 354199 w 425037"/>
                <a:gd name="connsiteY18" fmla="*/ 0 h 389588"/>
                <a:gd name="connsiteX19" fmla="*/ 371894 w 425037"/>
                <a:gd name="connsiteY19" fmla="*/ 0 h 389588"/>
                <a:gd name="connsiteX20" fmla="*/ 425038 w 425037"/>
                <a:gd name="connsiteY20" fmla="*/ 53145 h 389588"/>
                <a:gd name="connsiteX21" fmla="*/ 425038 w 425037"/>
                <a:gd name="connsiteY21" fmla="*/ 301054 h 389588"/>
                <a:gd name="connsiteX22" fmla="*/ 239091 w 425037"/>
                <a:gd name="connsiteY22" fmla="*/ 301054 h 38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5037" h="389588">
                  <a:moveTo>
                    <a:pt x="239091" y="301054"/>
                  </a:moveTo>
                  <a:lnTo>
                    <a:pt x="239091" y="336444"/>
                  </a:lnTo>
                  <a:lnTo>
                    <a:pt x="309931" y="336444"/>
                  </a:lnTo>
                  <a:lnTo>
                    <a:pt x="309931" y="389588"/>
                  </a:lnTo>
                  <a:lnTo>
                    <a:pt x="115107" y="389588"/>
                  </a:lnTo>
                  <a:lnTo>
                    <a:pt x="115107" y="336444"/>
                  </a:lnTo>
                  <a:lnTo>
                    <a:pt x="185946" y="336444"/>
                  </a:lnTo>
                  <a:lnTo>
                    <a:pt x="185946" y="301054"/>
                  </a:lnTo>
                  <a:lnTo>
                    <a:pt x="0" y="301054"/>
                  </a:lnTo>
                  <a:lnTo>
                    <a:pt x="0" y="53145"/>
                  </a:lnTo>
                  <a:cubicBezTo>
                    <a:pt x="0" y="23832"/>
                    <a:pt x="23832" y="0"/>
                    <a:pt x="53145" y="0"/>
                  </a:cubicBezTo>
                  <a:lnTo>
                    <a:pt x="70840" y="0"/>
                  </a:lnTo>
                  <a:lnTo>
                    <a:pt x="70840" y="53145"/>
                  </a:lnTo>
                  <a:lnTo>
                    <a:pt x="53145" y="53145"/>
                  </a:lnTo>
                  <a:lnTo>
                    <a:pt x="53145" y="247969"/>
                  </a:lnTo>
                  <a:lnTo>
                    <a:pt x="371894" y="247969"/>
                  </a:lnTo>
                  <a:lnTo>
                    <a:pt x="371894" y="53145"/>
                  </a:lnTo>
                  <a:lnTo>
                    <a:pt x="354199" y="53145"/>
                  </a:lnTo>
                  <a:lnTo>
                    <a:pt x="354199" y="0"/>
                  </a:lnTo>
                  <a:lnTo>
                    <a:pt x="371894" y="0"/>
                  </a:lnTo>
                  <a:cubicBezTo>
                    <a:pt x="401206" y="0"/>
                    <a:pt x="425038" y="23832"/>
                    <a:pt x="425038" y="53145"/>
                  </a:cubicBezTo>
                  <a:lnTo>
                    <a:pt x="425038" y="301054"/>
                  </a:lnTo>
                  <a:lnTo>
                    <a:pt x="239091" y="301054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6" name="Forma libre: forma 125">
              <a:extLst>
                <a:ext uri="{FF2B5EF4-FFF2-40B4-BE49-F238E27FC236}">
                  <a16:creationId xmlns:a16="http://schemas.microsoft.com/office/drawing/2014/main" id="{4FBDEE04-B94D-AC63-12D6-DFDF13E14822}"/>
                </a:ext>
              </a:extLst>
            </p:cNvPr>
            <p:cNvSpPr/>
            <p:nvPr/>
          </p:nvSpPr>
          <p:spPr>
            <a:xfrm>
              <a:off x="9586506" y="3220472"/>
              <a:ext cx="210671" cy="212578"/>
            </a:xfrm>
            <a:custGeom>
              <a:avLst/>
              <a:gdLst>
                <a:gd name="connsiteX0" fmla="*/ 184994 w 210671"/>
                <a:gd name="connsiteY0" fmla="*/ 106230 h 212578"/>
                <a:gd name="connsiteX1" fmla="*/ 183682 w 210671"/>
                <a:gd name="connsiteY1" fmla="*/ 91752 h 212578"/>
                <a:gd name="connsiteX2" fmla="*/ 210672 w 210671"/>
                <a:gd name="connsiteY2" fmla="*/ 76202 h 212578"/>
                <a:gd name="connsiteX3" fmla="*/ 184160 w 210671"/>
                <a:gd name="connsiteY3" fmla="*/ 30147 h 212578"/>
                <a:gd name="connsiteX4" fmla="*/ 157170 w 210671"/>
                <a:gd name="connsiteY4" fmla="*/ 45697 h 212578"/>
                <a:gd name="connsiteX5" fmla="*/ 131908 w 210671"/>
                <a:gd name="connsiteY5" fmla="*/ 31041 h 212578"/>
                <a:gd name="connsiteX6" fmla="*/ 131908 w 210671"/>
                <a:gd name="connsiteY6" fmla="*/ 0 h 212578"/>
                <a:gd name="connsiteX7" fmla="*/ 78764 w 210671"/>
                <a:gd name="connsiteY7" fmla="*/ 0 h 212578"/>
                <a:gd name="connsiteX8" fmla="*/ 78764 w 210671"/>
                <a:gd name="connsiteY8" fmla="*/ 31100 h 212578"/>
                <a:gd name="connsiteX9" fmla="*/ 53502 w 210671"/>
                <a:gd name="connsiteY9" fmla="*/ 45757 h 212578"/>
                <a:gd name="connsiteX10" fmla="*/ 26513 w 210671"/>
                <a:gd name="connsiteY10" fmla="*/ 30207 h 212578"/>
                <a:gd name="connsiteX11" fmla="*/ 0 w 210671"/>
                <a:gd name="connsiteY11" fmla="*/ 76261 h 212578"/>
                <a:gd name="connsiteX12" fmla="*/ 26990 w 210671"/>
                <a:gd name="connsiteY12" fmla="*/ 91812 h 212578"/>
                <a:gd name="connsiteX13" fmla="*/ 25679 w 210671"/>
                <a:gd name="connsiteY13" fmla="*/ 106289 h 212578"/>
                <a:gd name="connsiteX14" fmla="*/ 26990 w 210671"/>
                <a:gd name="connsiteY14" fmla="*/ 120767 h 212578"/>
                <a:gd name="connsiteX15" fmla="*/ 0 w 210671"/>
                <a:gd name="connsiteY15" fmla="*/ 136317 h 212578"/>
                <a:gd name="connsiteX16" fmla="*/ 26513 w 210671"/>
                <a:gd name="connsiteY16" fmla="*/ 182372 h 212578"/>
                <a:gd name="connsiteX17" fmla="*/ 53502 w 210671"/>
                <a:gd name="connsiteY17" fmla="*/ 166822 h 212578"/>
                <a:gd name="connsiteX18" fmla="*/ 78764 w 210671"/>
                <a:gd name="connsiteY18" fmla="*/ 181478 h 212578"/>
                <a:gd name="connsiteX19" fmla="*/ 78764 w 210671"/>
                <a:gd name="connsiteY19" fmla="*/ 212579 h 212578"/>
                <a:gd name="connsiteX20" fmla="*/ 131908 w 210671"/>
                <a:gd name="connsiteY20" fmla="*/ 212579 h 212578"/>
                <a:gd name="connsiteX21" fmla="*/ 131908 w 210671"/>
                <a:gd name="connsiteY21" fmla="*/ 181478 h 212578"/>
                <a:gd name="connsiteX22" fmla="*/ 157170 w 210671"/>
                <a:gd name="connsiteY22" fmla="*/ 166822 h 212578"/>
                <a:gd name="connsiteX23" fmla="*/ 184160 w 210671"/>
                <a:gd name="connsiteY23" fmla="*/ 182372 h 212578"/>
                <a:gd name="connsiteX24" fmla="*/ 210672 w 210671"/>
                <a:gd name="connsiteY24" fmla="*/ 136317 h 212578"/>
                <a:gd name="connsiteX25" fmla="*/ 183682 w 210671"/>
                <a:gd name="connsiteY25" fmla="*/ 120767 h 212578"/>
                <a:gd name="connsiteX26" fmla="*/ 184994 w 210671"/>
                <a:gd name="connsiteY26" fmla="*/ 106230 h 212578"/>
                <a:gd name="connsiteX27" fmla="*/ 105336 w 210671"/>
                <a:gd name="connsiteY27" fmla="*/ 132802 h 212578"/>
                <a:gd name="connsiteX28" fmla="*/ 78764 w 210671"/>
                <a:gd name="connsiteY28" fmla="*/ 106230 h 212578"/>
                <a:gd name="connsiteX29" fmla="*/ 105336 w 210671"/>
                <a:gd name="connsiteY29" fmla="*/ 79657 h 212578"/>
                <a:gd name="connsiteX30" fmla="*/ 131908 w 210671"/>
                <a:gd name="connsiteY30" fmla="*/ 106230 h 212578"/>
                <a:gd name="connsiteX31" fmla="*/ 105336 w 210671"/>
                <a:gd name="connsiteY31" fmla="*/ 132802 h 21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671" h="212578">
                  <a:moveTo>
                    <a:pt x="184994" y="106230"/>
                  </a:moveTo>
                  <a:cubicBezTo>
                    <a:pt x="184994" y="101285"/>
                    <a:pt x="184517" y="96459"/>
                    <a:pt x="183682" y="91752"/>
                  </a:cubicBezTo>
                  <a:lnTo>
                    <a:pt x="210672" y="76202"/>
                  </a:lnTo>
                  <a:lnTo>
                    <a:pt x="184160" y="30147"/>
                  </a:lnTo>
                  <a:lnTo>
                    <a:pt x="157170" y="45697"/>
                  </a:lnTo>
                  <a:cubicBezTo>
                    <a:pt x="149782" y="39382"/>
                    <a:pt x="141262" y="34377"/>
                    <a:pt x="131908" y="31041"/>
                  </a:cubicBezTo>
                  <a:lnTo>
                    <a:pt x="131908" y="0"/>
                  </a:lnTo>
                  <a:lnTo>
                    <a:pt x="78764" y="0"/>
                  </a:lnTo>
                  <a:lnTo>
                    <a:pt x="78764" y="31100"/>
                  </a:lnTo>
                  <a:cubicBezTo>
                    <a:pt x="69410" y="34437"/>
                    <a:pt x="60890" y="39382"/>
                    <a:pt x="53502" y="45757"/>
                  </a:cubicBezTo>
                  <a:lnTo>
                    <a:pt x="26513" y="30207"/>
                  </a:lnTo>
                  <a:lnTo>
                    <a:pt x="0" y="76261"/>
                  </a:lnTo>
                  <a:lnTo>
                    <a:pt x="26990" y="91812"/>
                  </a:lnTo>
                  <a:cubicBezTo>
                    <a:pt x="26096" y="96518"/>
                    <a:pt x="25679" y="101344"/>
                    <a:pt x="25679" y="106289"/>
                  </a:cubicBezTo>
                  <a:cubicBezTo>
                    <a:pt x="25679" y="111234"/>
                    <a:pt x="26155" y="116060"/>
                    <a:pt x="26990" y="120767"/>
                  </a:cubicBezTo>
                  <a:lnTo>
                    <a:pt x="0" y="136317"/>
                  </a:lnTo>
                  <a:cubicBezTo>
                    <a:pt x="0" y="136317"/>
                    <a:pt x="26513" y="182372"/>
                    <a:pt x="26513" y="182372"/>
                  </a:cubicBezTo>
                  <a:lnTo>
                    <a:pt x="53502" y="166822"/>
                  </a:lnTo>
                  <a:cubicBezTo>
                    <a:pt x="60890" y="173137"/>
                    <a:pt x="69410" y="178142"/>
                    <a:pt x="78764" y="181478"/>
                  </a:cubicBezTo>
                  <a:lnTo>
                    <a:pt x="78764" y="212579"/>
                  </a:lnTo>
                  <a:lnTo>
                    <a:pt x="131908" y="212579"/>
                  </a:lnTo>
                  <a:lnTo>
                    <a:pt x="131908" y="181478"/>
                  </a:lnTo>
                  <a:cubicBezTo>
                    <a:pt x="141262" y="178142"/>
                    <a:pt x="149782" y="173197"/>
                    <a:pt x="157170" y="166822"/>
                  </a:cubicBezTo>
                  <a:lnTo>
                    <a:pt x="184160" y="182372"/>
                  </a:lnTo>
                  <a:lnTo>
                    <a:pt x="210672" y="136317"/>
                  </a:lnTo>
                  <a:lnTo>
                    <a:pt x="183682" y="120767"/>
                  </a:lnTo>
                  <a:cubicBezTo>
                    <a:pt x="184517" y="116060"/>
                    <a:pt x="184994" y="111175"/>
                    <a:pt x="184994" y="106230"/>
                  </a:cubicBezTo>
                  <a:close/>
                  <a:moveTo>
                    <a:pt x="105336" y="132802"/>
                  </a:moveTo>
                  <a:cubicBezTo>
                    <a:pt x="90679" y="132802"/>
                    <a:pt x="78764" y="120886"/>
                    <a:pt x="78764" y="106230"/>
                  </a:cubicBezTo>
                  <a:cubicBezTo>
                    <a:pt x="78764" y="91573"/>
                    <a:pt x="90679" y="79657"/>
                    <a:pt x="105336" y="79657"/>
                  </a:cubicBezTo>
                  <a:cubicBezTo>
                    <a:pt x="119993" y="79657"/>
                    <a:pt x="131908" y="91573"/>
                    <a:pt x="131908" y="106230"/>
                  </a:cubicBezTo>
                  <a:cubicBezTo>
                    <a:pt x="131908" y="120886"/>
                    <a:pt x="119933" y="132802"/>
                    <a:pt x="105336" y="132802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27" name="Gráfico 2">
            <a:extLst>
              <a:ext uri="{FF2B5EF4-FFF2-40B4-BE49-F238E27FC236}">
                <a16:creationId xmlns:a16="http://schemas.microsoft.com/office/drawing/2014/main" id="{4E28AFE8-6139-5123-1020-CFE3E5078785}"/>
              </a:ext>
            </a:extLst>
          </p:cNvPr>
          <p:cNvGrpSpPr/>
          <p:nvPr/>
        </p:nvGrpSpPr>
        <p:grpSpPr>
          <a:xfrm>
            <a:off x="7472398" y="3251274"/>
            <a:ext cx="430042" cy="394235"/>
            <a:chOff x="7472398" y="3251274"/>
            <a:chExt cx="430042" cy="394235"/>
          </a:xfrm>
        </p:grpSpPr>
        <p:sp>
          <p:nvSpPr>
            <p:cNvPr id="128" name="Forma libre: forma 127">
              <a:extLst>
                <a:ext uri="{FF2B5EF4-FFF2-40B4-BE49-F238E27FC236}">
                  <a16:creationId xmlns:a16="http://schemas.microsoft.com/office/drawing/2014/main" id="{7E47B32E-22BE-FDDD-2DE9-4FDB1DDC6DF3}"/>
                </a:ext>
              </a:extLst>
            </p:cNvPr>
            <p:cNvSpPr/>
            <p:nvPr/>
          </p:nvSpPr>
          <p:spPr>
            <a:xfrm>
              <a:off x="7472398" y="3412555"/>
              <a:ext cx="149901" cy="232954"/>
            </a:xfrm>
            <a:custGeom>
              <a:avLst/>
              <a:gdLst>
                <a:gd name="connsiteX0" fmla="*/ 89607 w 149901"/>
                <a:gd name="connsiteY0" fmla="*/ 0 h 232954"/>
                <a:gd name="connsiteX1" fmla="*/ 149901 w 149901"/>
                <a:gd name="connsiteY1" fmla="*/ 0 h 232954"/>
                <a:gd name="connsiteX2" fmla="*/ 149901 w 149901"/>
                <a:gd name="connsiteY2" fmla="*/ 53740 h 232954"/>
                <a:gd name="connsiteX3" fmla="*/ 89607 w 149901"/>
                <a:gd name="connsiteY3" fmla="*/ 53740 h 232954"/>
                <a:gd name="connsiteX4" fmla="*/ 80610 w 149901"/>
                <a:gd name="connsiteY4" fmla="*/ 62737 h 232954"/>
                <a:gd name="connsiteX5" fmla="*/ 80610 w 149901"/>
                <a:gd name="connsiteY5" fmla="*/ 125474 h 232954"/>
                <a:gd name="connsiteX6" fmla="*/ 107481 w 149901"/>
                <a:gd name="connsiteY6" fmla="*/ 125474 h 232954"/>
                <a:gd name="connsiteX7" fmla="*/ 107481 w 149901"/>
                <a:gd name="connsiteY7" fmla="*/ 232955 h 232954"/>
                <a:gd name="connsiteX8" fmla="*/ 0 w 149901"/>
                <a:gd name="connsiteY8" fmla="*/ 232955 h 232954"/>
                <a:gd name="connsiteX9" fmla="*/ 0 w 149901"/>
                <a:gd name="connsiteY9" fmla="*/ 125414 h 232954"/>
                <a:gd name="connsiteX10" fmla="*/ 26870 w 149901"/>
                <a:gd name="connsiteY10" fmla="*/ 125414 h 232954"/>
                <a:gd name="connsiteX11" fmla="*/ 26870 w 149901"/>
                <a:gd name="connsiteY11" fmla="*/ 62737 h 232954"/>
                <a:gd name="connsiteX12" fmla="*/ 89607 w 149901"/>
                <a:gd name="connsiteY12" fmla="*/ 0 h 2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01" h="232954">
                  <a:moveTo>
                    <a:pt x="89607" y="0"/>
                  </a:moveTo>
                  <a:lnTo>
                    <a:pt x="149901" y="0"/>
                  </a:lnTo>
                  <a:lnTo>
                    <a:pt x="149901" y="53740"/>
                  </a:lnTo>
                  <a:lnTo>
                    <a:pt x="89607" y="53740"/>
                  </a:lnTo>
                  <a:cubicBezTo>
                    <a:pt x="84602" y="53740"/>
                    <a:pt x="80610" y="57673"/>
                    <a:pt x="80610" y="62737"/>
                  </a:cubicBezTo>
                  <a:lnTo>
                    <a:pt x="80610" y="125474"/>
                  </a:lnTo>
                  <a:lnTo>
                    <a:pt x="107481" y="125474"/>
                  </a:lnTo>
                  <a:lnTo>
                    <a:pt x="107481" y="232955"/>
                  </a:lnTo>
                  <a:lnTo>
                    <a:pt x="0" y="232955"/>
                  </a:lnTo>
                  <a:lnTo>
                    <a:pt x="0" y="125414"/>
                  </a:lnTo>
                  <a:lnTo>
                    <a:pt x="26870" y="125414"/>
                  </a:lnTo>
                  <a:lnTo>
                    <a:pt x="26870" y="62737"/>
                  </a:lnTo>
                  <a:cubicBezTo>
                    <a:pt x="26930" y="28121"/>
                    <a:pt x="55051" y="0"/>
                    <a:pt x="89607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9" name="Forma libre: forma 128">
              <a:extLst>
                <a:ext uri="{FF2B5EF4-FFF2-40B4-BE49-F238E27FC236}">
                  <a16:creationId xmlns:a16="http://schemas.microsoft.com/office/drawing/2014/main" id="{C1583668-36E5-9620-93AB-4D1D97ABC470}"/>
                </a:ext>
              </a:extLst>
            </p:cNvPr>
            <p:cNvSpPr/>
            <p:nvPr/>
          </p:nvSpPr>
          <p:spPr>
            <a:xfrm>
              <a:off x="7633679" y="3251274"/>
              <a:ext cx="107540" cy="394175"/>
            </a:xfrm>
            <a:custGeom>
              <a:avLst/>
              <a:gdLst>
                <a:gd name="connsiteX0" fmla="*/ 0 w 107540"/>
                <a:gd name="connsiteY0" fmla="*/ 0 h 394175"/>
                <a:gd name="connsiteX1" fmla="*/ 107540 w 107540"/>
                <a:gd name="connsiteY1" fmla="*/ 0 h 394175"/>
                <a:gd name="connsiteX2" fmla="*/ 107540 w 107540"/>
                <a:gd name="connsiteY2" fmla="*/ 107540 h 394175"/>
                <a:gd name="connsiteX3" fmla="*/ 80670 w 107540"/>
                <a:gd name="connsiteY3" fmla="*/ 107540 h 394175"/>
                <a:gd name="connsiteX4" fmla="*/ 80670 w 107540"/>
                <a:gd name="connsiteY4" fmla="*/ 286695 h 394175"/>
                <a:gd name="connsiteX5" fmla="*/ 107540 w 107540"/>
                <a:gd name="connsiteY5" fmla="*/ 286695 h 394175"/>
                <a:gd name="connsiteX6" fmla="*/ 107540 w 107540"/>
                <a:gd name="connsiteY6" fmla="*/ 394176 h 394175"/>
                <a:gd name="connsiteX7" fmla="*/ 0 w 107540"/>
                <a:gd name="connsiteY7" fmla="*/ 394176 h 394175"/>
                <a:gd name="connsiteX8" fmla="*/ 0 w 107540"/>
                <a:gd name="connsiteY8" fmla="*/ 286695 h 394175"/>
                <a:gd name="connsiteX9" fmla="*/ 26870 w 107540"/>
                <a:gd name="connsiteY9" fmla="*/ 286695 h 394175"/>
                <a:gd name="connsiteX10" fmla="*/ 26870 w 107540"/>
                <a:gd name="connsiteY10" fmla="*/ 107540 h 394175"/>
                <a:gd name="connsiteX11" fmla="*/ 0 w 107540"/>
                <a:gd name="connsiteY11" fmla="*/ 107540 h 39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540" h="394175">
                  <a:moveTo>
                    <a:pt x="0" y="0"/>
                  </a:moveTo>
                  <a:lnTo>
                    <a:pt x="107540" y="0"/>
                  </a:lnTo>
                  <a:lnTo>
                    <a:pt x="107540" y="107540"/>
                  </a:lnTo>
                  <a:lnTo>
                    <a:pt x="80670" y="107540"/>
                  </a:lnTo>
                  <a:lnTo>
                    <a:pt x="80670" y="286695"/>
                  </a:lnTo>
                  <a:lnTo>
                    <a:pt x="107540" y="286695"/>
                  </a:lnTo>
                  <a:lnTo>
                    <a:pt x="107540" y="394176"/>
                  </a:lnTo>
                  <a:lnTo>
                    <a:pt x="0" y="394176"/>
                  </a:lnTo>
                  <a:lnTo>
                    <a:pt x="0" y="286695"/>
                  </a:lnTo>
                  <a:lnTo>
                    <a:pt x="26870" y="286695"/>
                  </a:lnTo>
                  <a:lnTo>
                    <a:pt x="26870" y="107540"/>
                  </a:lnTo>
                  <a:lnTo>
                    <a:pt x="0" y="107540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0" name="Forma libre: forma 129">
              <a:extLst>
                <a:ext uri="{FF2B5EF4-FFF2-40B4-BE49-F238E27FC236}">
                  <a16:creationId xmlns:a16="http://schemas.microsoft.com/office/drawing/2014/main" id="{8B114915-F8A6-777A-DE2B-274795F52E70}"/>
                </a:ext>
              </a:extLst>
            </p:cNvPr>
            <p:cNvSpPr/>
            <p:nvPr/>
          </p:nvSpPr>
          <p:spPr>
            <a:xfrm>
              <a:off x="7752599" y="3412555"/>
              <a:ext cx="149841" cy="232895"/>
            </a:xfrm>
            <a:custGeom>
              <a:avLst/>
              <a:gdLst>
                <a:gd name="connsiteX0" fmla="*/ 149841 w 149841"/>
                <a:gd name="connsiteY0" fmla="*/ 125414 h 232895"/>
                <a:gd name="connsiteX1" fmla="*/ 149841 w 149841"/>
                <a:gd name="connsiteY1" fmla="*/ 232895 h 232895"/>
                <a:gd name="connsiteX2" fmla="*/ 42361 w 149841"/>
                <a:gd name="connsiteY2" fmla="*/ 232895 h 232895"/>
                <a:gd name="connsiteX3" fmla="*/ 42361 w 149841"/>
                <a:gd name="connsiteY3" fmla="*/ 125414 h 232895"/>
                <a:gd name="connsiteX4" fmla="*/ 69231 w 149841"/>
                <a:gd name="connsiteY4" fmla="*/ 125414 h 232895"/>
                <a:gd name="connsiteX5" fmla="*/ 69231 w 149841"/>
                <a:gd name="connsiteY5" fmla="*/ 62737 h 232895"/>
                <a:gd name="connsiteX6" fmla="*/ 60294 w 149841"/>
                <a:gd name="connsiteY6" fmla="*/ 53740 h 232895"/>
                <a:gd name="connsiteX7" fmla="*/ 0 w 149841"/>
                <a:gd name="connsiteY7" fmla="*/ 53740 h 232895"/>
                <a:gd name="connsiteX8" fmla="*/ 0 w 149841"/>
                <a:gd name="connsiteY8" fmla="*/ 0 h 232895"/>
                <a:gd name="connsiteX9" fmla="*/ 60294 w 149841"/>
                <a:gd name="connsiteY9" fmla="*/ 0 h 232895"/>
                <a:gd name="connsiteX10" fmla="*/ 123031 w 149841"/>
                <a:gd name="connsiteY10" fmla="*/ 62737 h 232895"/>
                <a:gd name="connsiteX11" fmla="*/ 123031 w 149841"/>
                <a:gd name="connsiteY11" fmla="*/ 125474 h 232895"/>
                <a:gd name="connsiteX12" fmla="*/ 149841 w 149841"/>
                <a:gd name="connsiteY12" fmla="*/ 125474 h 2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841" h="232895">
                  <a:moveTo>
                    <a:pt x="149841" y="125414"/>
                  </a:moveTo>
                  <a:lnTo>
                    <a:pt x="149841" y="232895"/>
                  </a:lnTo>
                  <a:lnTo>
                    <a:pt x="42361" y="232895"/>
                  </a:lnTo>
                  <a:lnTo>
                    <a:pt x="42361" y="125414"/>
                  </a:lnTo>
                  <a:lnTo>
                    <a:pt x="69231" y="125414"/>
                  </a:lnTo>
                  <a:lnTo>
                    <a:pt x="69231" y="62737"/>
                  </a:lnTo>
                  <a:cubicBezTo>
                    <a:pt x="69231" y="57732"/>
                    <a:pt x="65299" y="53740"/>
                    <a:pt x="60294" y="53740"/>
                  </a:cubicBezTo>
                  <a:lnTo>
                    <a:pt x="0" y="53740"/>
                  </a:lnTo>
                  <a:lnTo>
                    <a:pt x="0" y="0"/>
                  </a:lnTo>
                  <a:lnTo>
                    <a:pt x="60294" y="0"/>
                  </a:lnTo>
                  <a:cubicBezTo>
                    <a:pt x="94850" y="0"/>
                    <a:pt x="123031" y="28121"/>
                    <a:pt x="123031" y="62737"/>
                  </a:cubicBezTo>
                  <a:lnTo>
                    <a:pt x="123031" y="125474"/>
                  </a:lnTo>
                  <a:lnTo>
                    <a:pt x="149841" y="125474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31" name="Gráfico 2">
            <a:extLst>
              <a:ext uri="{FF2B5EF4-FFF2-40B4-BE49-F238E27FC236}">
                <a16:creationId xmlns:a16="http://schemas.microsoft.com/office/drawing/2014/main" id="{0F9B9CE5-1784-EF42-352C-12E56C94323A}"/>
              </a:ext>
            </a:extLst>
          </p:cNvPr>
          <p:cNvGrpSpPr/>
          <p:nvPr/>
        </p:nvGrpSpPr>
        <p:grpSpPr>
          <a:xfrm>
            <a:off x="6809222" y="3250023"/>
            <a:ext cx="431353" cy="431369"/>
            <a:chOff x="6809222" y="3250023"/>
            <a:chExt cx="431353" cy="431369"/>
          </a:xfrm>
        </p:grpSpPr>
        <p:sp>
          <p:nvSpPr>
            <p:cNvPr id="132" name="Forma libre: forma 131">
              <a:extLst>
                <a:ext uri="{FF2B5EF4-FFF2-40B4-BE49-F238E27FC236}">
                  <a16:creationId xmlns:a16="http://schemas.microsoft.com/office/drawing/2014/main" id="{851BB82F-230B-8CD1-A891-3CE85317EBD3}"/>
                </a:ext>
              </a:extLst>
            </p:cNvPr>
            <p:cNvSpPr/>
            <p:nvPr/>
          </p:nvSpPr>
          <p:spPr>
            <a:xfrm>
              <a:off x="6809222" y="3411483"/>
              <a:ext cx="431353" cy="269909"/>
            </a:xfrm>
            <a:custGeom>
              <a:avLst/>
              <a:gdLst>
                <a:gd name="connsiteX0" fmla="*/ 272336 w 431353"/>
                <a:gd name="connsiteY0" fmla="*/ 180048 h 269909"/>
                <a:gd name="connsiteX1" fmla="*/ 242666 w 431353"/>
                <a:gd name="connsiteY1" fmla="*/ 150378 h 269909"/>
                <a:gd name="connsiteX2" fmla="*/ 242666 w 431353"/>
                <a:gd name="connsiteY2" fmla="*/ 0 h 269909"/>
                <a:gd name="connsiteX3" fmla="*/ 188747 w 431353"/>
                <a:gd name="connsiteY3" fmla="*/ 0 h 269909"/>
                <a:gd name="connsiteX4" fmla="*/ 188747 w 431353"/>
                <a:gd name="connsiteY4" fmla="*/ 150378 h 269909"/>
                <a:gd name="connsiteX5" fmla="*/ 159076 w 431353"/>
                <a:gd name="connsiteY5" fmla="*/ 180048 h 269909"/>
                <a:gd name="connsiteX6" fmla="*/ 0 w 431353"/>
                <a:gd name="connsiteY6" fmla="*/ 180048 h 269909"/>
                <a:gd name="connsiteX7" fmla="*/ 0 w 431353"/>
                <a:gd name="connsiteY7" fmla="*/ 233967 h 269909"/>
                <a:gd name="connsiteX8" fmla="*/ 159076 w 431353"/>
                <a:gd name="connsiteY8" fmla="*/ 233967 h 269909"/>
                <a:gd name="connsiteX9" fmla="*/ 242308 w 431353"/>
                <a:gd name="connsiteY9" fmla="*/ 263936 h 269909"/>
                <a:gd name="connsiteX10" fmla="*/ 272277 w 431353"/>
                <a:gd name="connsiteY10" fmla="*/ 233967 h 269909"/>
                <a:gd name="connsiteX11" fmla="*/ 431353 w 431353"/>
                <a:gd name="connsiteY11" fmla="*/ 233967 h 269909"/>
                <a:gd name="connsiteX12" fmla="*/ 431353 w 431353"/>
                <a:gd name="connsiteY12" fmla="*/ 180048 h 269909"/>
                <a:gd name="connsiteX13" fmla="*/ 272336 w 431353"/>
                <a:gd name="connsiteY13" fmla="*/ 180048 h 26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353" h="269909">
                  <a:moveTo>
                    <a:pt x="272336" y="180048"/>
                  </a:moveTo>
                  <a:cubicBezTo>
                    <a:pt x="266140" y="167060"/>
                    <a:pt x="255654" y="156574"/>
                    <a:pt x="242666" y="150378"/>
                  </a:cubicBezTo>
                  <a:lnTo>
                    <a:pt x="242666" y="0"/>
                  </a:lnTo>
                  <a:lnTo>
                    <a:pt x="188747" y="0"/>
                  </a:lnTo>
                  <a:lnTo>
                    <a:pt x="188747" y="150378"/>
                  </a:lnTo>
                  <a:cubicBezTo>
                    <a:pt x="175759" y="156574"/>
                    <a:pt x="165273" y="167060"/>
                    <a:pt x="159076" y="180048"/>
                  </a:cubicBezTo>
                  <a:lnTo>
                    <a:pt x="0" y="180048"/>
                  </a:lnTo>
                  <a:lnTo>
                    <a:pt x="0" y="233967"/>
                  </a:lnTo>
                  <a:lnTo>
                    <a:pt x="159076" y="233967"/>
                  </a:lnTo>
                  <a:cubicBezTo>
                    <a:pt x="173792" y="265247"/>
                    <a:pt x="211029" y="278652"/>
                    <a:pt x="242308" y="263936"/>
                  </a:cubicBezTo>
                  <a:cubicBezTo>
                    <a:pt x="255476" y="257740"/>
                    <a:pt x="266081" y="247134"/>
                    <a:pt x="272277" y="233967"/>
                  </a:cubicBezTo>
                  <a:lnTo>
                    <a:pt x="431353" y="233967"/>
                  </a:lnTo>
                  <a:lnTo>
                    <a:pt x="431353" y="180048"/>
                  </a:lnTo>
                  <a:lnTo>
                    <a:pt x="272336" y="180048"/>
                  </a:lnTo>
                  <a:close/>
                </a:path>
              </a:pathLst>
            </a:custGeom>
            <a:solidFill>
              <a:srgbClr val="FFAF00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3" name="Forma libre: forma 132">
              <a:extLst>
                <a:ext uri="{FF2B5EF4-FFF2-40B4-BE49-F238E27FC236}">
                  <a16:creationId xmlns:a16="http://schemas.microsoft.com/office/drawing/2014/main" id="{D07ED5C9-81EB-1844-E3EF-B40F023D9721}"/>
                </a:ext>
              </a:extLst>
            </p:cNvPr>
            <p:cNvSpPr/>
            <p:nvPr/>
          </p:nvSpPr>
          <p:spPr>
            <a:xfrm>
              <a:off x="6845029" y="3250023"/>
              <a:ext cx="359560" cy="251662"/>
            </a:xfrm>
            <a:custGeom>
              <a:avLst/>
              <a:gdLst>
                <a:gd name="connsiteX0" fmla="*/ 54038 w 359560"/>
                <a:gd name="connsiteY0" fmla="*/ 251662 h 251662"/>
                <a:gd name="connsiteX1" fmla="*/ 122793 w 359560"/>
                <a:gd name="connsiteY1" fmla="*/ 251662 h 251662"/>
                <a:gd name="connsiteX2" fmla="*/ 122793 w 359560"/>
                <a:gd name="connsiteY2" fmla="*/ 161757 h 251662"/>
                <a:gd name="connsiteX3" fmla="*/ 71972 w 359560"/>
                <a:gd name="connsiteY3" fmla="*/ 161757 h 251662"/>
                <a:gd name="connsiteX4" fmla="*/ 71972 w 359560"/>
                <a:gd name="connsiteY4" fmla="*/ 62916 h 251662"/>
                <a:gd name="connsiteX5" fmla="*/ 80968 w 359560"/>
                <a:gd name="connsiteY5" fmla="*/ 53919 h 251662"/>
                <a:gd name="connsiteX6" fmla="*/ 278712 w 359560"/>
                <a:gd name="connsiteY6" fmla="*/ 53919 h 251662"/>
                <a:gd name="connsiteX7" fmla="*/ 287708 w 359560"/>
                <a:gd name="connsiteY7" fmla="*/ 62916 h 251662"/>
                <a:gd name="connsiteX8" fmla="*/ 287708 w 359560"/>
                <a:gd name="connsiteY8" fmla="*/ 161757 h 251662"/>
                <a:gd name="connsiteX9" fmla="*/ 236887 w 359560"/>
                <a:gd name="connsiteY9" fmla="*/ 161757 h 251662"/>
                <a:gd name="connsiteX10" fmla="*/ 236887 w 359560"/>
                <a:gd name="connsiteY10" fmla="*/ 251662 h 251662"/>
                <a:gd name="connsiteX11" fmla="*/ 305642 w 359560"/>
                <a:gd name="connsiteY11" fmla="*/ 251662 h 251662"/>
                <a:gd name="connsiteX12" fmla="*/ 359561 w 359560"/>
                <a:gd name="connsiteY12" fmla="*/ 197743 h 251662"/>
                <a:gd name="connsiteX13" fmla="*/ 359561 w 359560"/>
                <a:gd name="connsiteY13" fmla="*/ 161817 h 251662"/>
                <a:gd name="connsiteX14" fmla="*/ 341568 w 359560"/>
                <a:gd name="connsiteY14" fmla="*/ 161817 h 251662"/>
                <a:gd name="connsiteX15" fmla="*/ 341568 w 359560"/>
                <a:gd name="connsiteY15" fmla="*/ 62916 h 251662"/>
                <a:gd name="connsiteX16" fmla="*/ 278652 w 359560"/>
                <a:gd name="connsiteY16" fmla="*/ 0 h 251662"/>
                <a:gd name="connsiteX17" fmla="*/ 80909 w 359560"/>
                <a:gd name="connsiteY17" fmla="*/ 0 h 251662"/>
                <a:gd name="connsiteX18" fmla="*/ 17993 w 359560"/>
                <a:gd name="connsiteY18" fmla="*/ 62916 h 251662"/>
                <a:gd name="connsiteX19" fmla="*/ 17993 w 359560"/>
                <a:gd name="connsiteY19" fmla="*/ 161757 h 251662"/>
                <a:gd name="connsiteX20" fmla="*/ 0 w 359560"/>
                <a:gd name="connsiteY20" fmla="*/ 161757 h 251662"/>
                <a:gd name="connsiteX21" fmla="*/ 0 w 359560"/>
                <a:gd name="connsiteY21" fmla="*/ 197684 h 251662"/>
                <a:gd name="connsiteX22" fmla="*/ 54038 w 359560"/>
                <a:gd name="connsiteY22" fmla="*/ 251662 h 25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560" h="251662">
                  <a:moveTo>
                    <a:pt x="54038" y="251662"/>
                  </a:moveTo>
                  <a:lnTo>
                    <a:pt x="122793" y="251662"/>
                  </a:lnTo>
                  <a:lnTo>
                    <a:pt x="122793" y="161757"/>
                  </a:lnTo>
                  <a:lnTo>
                    <a:pt x="71972" y="161757"/>
                  </a:lnTo>
                  <a:lnTo>
                    <a:pt x="71972" y="62916"/>
                  </a:lnTo>
                  <a:cubicBezTo>
                    <a:pt x="71972" y="57971"/>
                    <a:pt x="75963" y="53919"/>
                    <a:pt x="80968" y="53919"/>
                  </a:cubicBezTo>
                  <a:lnTo>
                    <a:pt x="278712" y="53919"/>
                  </a:lnTo>
                  <a:cubicBezTo>
                    <a:pt x="283657" y="53919"/>
                    <a:pt x="287708" y="57911"/>
                    <a:pt x="287708" y="62916"/>
                  </a:cubicBezTo>
                  <a:lnTo>
                    <a:pt x="287708" y="161757"/>
                  </a:lnTo>
                  <a:lnTo>
                    <a:pt x="236887" y="161757"/>
                  </a:lnTo>
                  <a:lnTo>
                    <a:pt x="236887" y="251662"/>
                  </a:lnTo>
                  <a:lnTo>
                    <a:pt x="305642" y="251662"/>
                  </a:lnTo>
                  <a:cubicBezTo>
                    <a:pt x="335431" y="251662"/>
                    <a:pt x="359561" y="227533"/>
                    <a:pt x="359561" y="197743"/>
                  </a:cubicBezTo>
                  <a:lnTo>
                    <a:pt x="359561" y="161817"/>
                  </a:lnTo>
                  <a:lnTo>
                    <a:pt x="341568" y="161817"/>
                  </a:lnTo>
                  <a:lnTo>
                    <a:pt x="341568" y="62916"/>
                  </a:lnTo>
                  <a:cubicBezTo>
                    <a:pt x="341568" y="28181"/>
                    <a:pt x="313387" y="0"/>
                    <a:pt x="278652" y="0"/>
                  </a:cubicBezTo>
                  <a:lnTo>
                    <a:pt x="80909" y="0"/>
                  </a:lnTo>
                  <a:cubicBezTo>
                    <a:pt x="46174" y="0"/>
                    <a:pt x="17993" y="28181"/>
                    <a:pt x="17993" y="62916"/>
                  </a:cubicBezTo>
                  <a:lnTo>
                    <a:pt x="17993" y="161757"/>
                  </a:lnTo>
                  <a:lnTo>
                    <a:pt x="0" y="161757"/>
                  </a:lnTo>
                  <a:lnTo>
                    <a:pt x="0" y="197684"/>
                  </a:lnTo>
                  <a:cubicBezTo>
                    <a:pt x="119" y="227473"/>
                    <a:pt x="24308" y="251662"/>
                    <a:pt x="54038" y="251662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4216FCF5-EEEA-414D-5668-C3B92FB03C5A}"/>
              </a:ext>
            </a:extLst>
          </p:cNvPr>
          <p:cNvGrpSpPr/>
          <p:nvPr/>
        </p:nvGrpSpPr>
        <p:grpSpPr>
          <a:xfrm>
            <a:off x="4618989" y="5069464"/>
            <a:ext cx="2954023" cy="406326"/>
            <a:chOff x="963602" y="1727216"/>
            <a:chExt cx="2223396" cy="305829"/>
          </a:xfrm>
        </p:grpSpPr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FD717EC5-A62C-EC95-8BC3-139BE2D2AF50}"/>
                </a:ext>
              </a:extLst>
            </p:cNvPr>
            <p:cNvSpPr/>
            <p:nvPr/>
          </p:nvSpPr>
          <p:spPr>
            <a:xfrm>
              <a:off x="1109679" y="1793016"/>
              <a:ext cx="168841" cy="181644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8C1CF9E7-60F6-D1B7-B0B4-7B70DE6B9DE6}"/>
                </a:ext>
              </a:extLst>
            </p:cNvPr>
            <p:cNvSpPr/>
            <p:nvPr/>
          </p:nvSpPr>
          <p:spPr>
            <a:xfrm>
              <a:off x="1311719" y="1793943"/>
              <a:ext cx="268438" cy="179790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B3AE8151-8E12-A673-1FB9-752508149B8A}"/>
                </a:ext>
              </a:extLst>
            </p:cNvPr>
            <p:cNvSpPr/>
            <p:nvPr/>
          </p:nvSpPr>
          <p:spPr>
            <a:xfrm>
              <a:off x="1617152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E80011DD-BD10-4FA1-3E57-CD82BD153035}"/>
                </a:ext>
              </a:extLst>
            </p:cNvPr>
            <p:cNvSpPr/>
            <p:nvPr/>
          </p:nvSpPr>
          <p:spPr>
            <a:xfrm>
              <a:off x="1701572" y="1793016"/>
              <a:ext cx="154613" cy="176083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CFB68FAF-93EF-C4C2-76AD-6FD277465AAF}"/>
                </a:ext>
              </a:extLst>
            </p:cNvPr>
            <p:cNvSpPr/>
            <p:nvPr/>
          </p:nvSpPr>
          <p:spPr>
            <a:xfrm>
              <a:off x="1894128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8843DCB6-D686-1216-3E9F-95F1BB802A31}"/>
                </a:ext>
              </a:extLst>
            </p:cNvPr>
            <p:cNvSpPr/>
            <p:nvPr/>
          </p:nvSpPr>
          <p:spPr>
            <a:xfrm>
              <a:off x="1968114" y="1793016"/>
              <a:ext cx="168841" cy="181644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EA4F5CD5-F86B-800C-1394-06F6556FBC16}"/>
                </a:ext>
              </a:extLst>
            </p:cNvPr>
            <p:cNvSpPr/>
            <p:nvPr/>
          </p:nvSpPr>
          <p:spPr>
            <a:xfrm>
              <a:off x="2232759" y="1733703"/>
              <a:ext cx="199195" cy="236322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A626F0E1-C96F-53D7-74DF-810F7E5FB43C}"/>
                </a:ext>
              </a:extLst>
            </p:cNvPr>
            <p:cNvSpPr/>
            <p:nvPr/>
          </p:nvSpPr>
          <p:spPr>
            <a:xfrm>
              <a:off x="2467050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A4F6A67A-6B25-A7D1-976D-9A204B7CF6C6}"/>
                </a:ext>
              </a:extLst>
            </p:cNvPr>
            <p:cNvSpPr/>
            <p:nvPr/>
          </p:nvSpPr>
          <p:spPr>
            <a:xfrm>
              <a:off x="2538191" y="1796723"/>
              <a:ext cx="174532" cy="236322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98626324-2753-D0D4-D1BE-60A2A1102F07}"/>
                </a:ext>
              </a:extLst>
            </p:cNvPr>
            <p:cNvSpPr/>
            <p:nvPr/>
          </p:nvSpPr>
          <p:spPr>
            <a:xfrm>
              <a:off x="2731695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975ADA4-3395-2668-7344-8FE666460611}"/>
                </a:ext>
              </a:extLst>
            </p:cNvPr>
            <p:cNvSpPr/>
            <p:nvPr/>
          </p:nvSpPr>
          <p:spPr>
            <a:xfrm>
              <a:off x="2799042" y="1758726"/>
              <a:ext cx="106237" cy="211300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6F2E3954-7B60-AAF6-FE6F-EE4E64C36E74}"/>
                </a:ext>
              </a:extLst>
            </p:cNvPr>
            <p:cNvSpPr/>
            <p:nvPr/>
          </p:nvSpPr>
          <p:spPr>
            <a:xfrm>
              <a:off x="2925199" y="1793943"/>
              <a:ext cx="166944" cy="180717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02333BCF-4E5E-A332-CFC2-1E33F2D5B7E8}"/>
                </a:ext>
              </a:extLst>
            </p:cNvPr>
            <p:cNvSpPr/>
            <p:nvPr/>
          </p:nvSpPr>
          <p:spPr>
            <a:xfrm>
              <a:off x="3120600" y="1733703"/>
              <a:ext cx="66398" cy="236322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8" name="Gráfico 4">
              <a:extLst>
                <a:ext uri="{FF2B5EF4-FFF2-40B4-BE49-F238E27FC236}">
                  <a16:creationId xmlns:a16="http://schemas.microsoft.com/office/drawing/2014/main" id="{3C7BFCFE-9E64-D394-66D3-6A6547FBEAAF}"/>
                </a:ext>
              </a:extLst>
            </p:cNvPr>
            <p:cNvGrpSpPr/>
            <p:nvPr/>
          </p:nvGrpSpPr>
          <p:grpSpPr>
            <a:xfrm>
              <a:off x="963602" y="1734630"/>
              <a:ext cx="123311" cy="234469"/>
              <a:chOff x="963602" y="1734630"/>
              <a:chExt cx="123311" cy="234469"/>
            </a:xfrm>
          </p:grpSpPr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5A9F448E-A8D6-3121-7009-D26062CFB9D5}"/>
                  </a:ext>
                </a:extLst>
              </p:cNvPr>
              <p:cNvSpPr/>
              <p:nvPr/>
            </p:nvSpPr>
            <p:spPr>
              <a:xfrm>
                <a:off x="963602" y="1734630"/>
                <a:ext cx="122362" cy="106577"/>
              </a:xfrm>
              <a:custGeom>
                <a:avLst/>
                <a:gdLst>
                  <a:gd name="connsiteX0" fmla="*/ 86318 w 122362"/>
                  <a:gd name="connsiteY0" fmla="*/ 106577 h 106577"/>
                  <a:gd name="connsiteX1" fmla="*/ 122363 w 122362"/>
                  <a:gd name="connsiteY1" fmla="*/ 106577 h 106577"/>
                  <a:gd name="connsiteX2" fmla="*/ 107186 w 122362"/>
                  <a:gd name="connsiteY2" fmla="*/ 53752 h 106577"/>
                  <a:gd name="connsiteX3" fmla="*/ 60707 w 122362"/>
                  <a:gd name="connsiteY3" fmla="*/ 12975 h 106577"/>
                  <a:gd name="connsiteX4" fmla="*/ 0 w 122362"/>
                  <a:gd name="connsiteY4" fmla="*/ 0 h 106577"/>
                  <a:gd name="connsiteX5" fmla="*/ 0 w 122362"/>
                  <a:gd name="connsiteY5" fmla="*/ 31510 h 106577"/>
                  <a:gd name="connsiteX6" fmla="*/ 60707 w 122362"/>
                  <a:gd name="connsiteY6" fmla="*/ 53752 h 106577"/>
                  <a:gd name="connsiteX7" fmla="*/ 85369 w 122362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362" h="106577">
                    <a:moveTo>
                      <a:pt x="86318" y="106577"/>
                    </a:moveTo>
                    <a:lnTo>
                      <a:pt x="122363" y="106577"/>
                    </a:lnTo>
                    <a:cubicBezTo>
                      <a:pt x="121414" y="86188"/>
                      <a:pt x="115723" y="68580"/>
                      <a:pt x="107186" y="53752"/>
                    </a:cubicBezTo>
                    <a:cubicBezTo>
                      <a:pt x="96752" y="36144"/>
                      <a:pt x="80627" y="22242"/>
                      <a:pt x="60707" y="12975"/>
                    </a:cubicBezTo>
                    <a:cubicBezTo>
                      <a:pt x="43633" y="5561"/>
                      <a:pt x="23714" y="927"/>
                      <a:pt x="0" y="0"/>
                    </a:cubicBezTo>
                    <a:lnTo>
                      <a:pt x="0" y="31510"/>
                    </a:lnTo>
                    <a:cubicBezTo>
                      <a:pt x="25611" y="33363"/>
                      <a:pt x="46479" y="40777"/>
                      <a:pt x="60707" y="53752"/>
                    </a:cubicBezTo>
                    <a:cubicBezTo>
                      <a:pt x="75884" y="66726"/>
                      <a:pt x="83472" y="84335"/>
                      <a:pt x="85369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39AFB44B-E63C-2A33-E23F-96C29238E0AF}"/>
                  </a:ext>
                </a:extLst>
              </p:cNvPr>
              <p:cNvSpPr/>
              <p:nvPr/>
            </p:nvSpPr>
            <p:spPr>
              <a:xfrm>
                <a:off x="963602" y="1861596"/>
                <a:ext cx="123311" cy="107503"/>
              </a:xfrm>
              <a:custGeom>
                <a:avLst/>
                <a:gdLst>
                  <a:gd name="connsiteX0" fmla="*/ 86318 w 123311"/>
                  <a:gd name="connsiteY0" fmla="*/ 0 h 107503"/>
                  <a:gd name="connsiteX1" fmla="*/ 60707 w 123311"/>
                  <a:gd name="connsiteY1" fmla="*/ 53752 h 107503"/>
                  <a:gd name="connsiteX2" fmla="*/ 0 w 123311"/>
                  <a:gd name="connsiteY2" fmla="*/ 75994 h 107503"/>
                  <a:gd name="connsiteX3" fmla="*/ 0 w 123311"/>
                  <a:gd name="connsiteY3" fmla="*/ 107504 h 107503"/>
                  <a:gd name="connsiteX4" fmla="*/ 59759 w 123311"/>
                  <a:gd name="connsiteY4" fmla="*/ 94529 h 107503"/>
                  <a:gd name="connsiteX5" fmla="*/ 107186 w 123311"/>
                  <a:gd name="connsiteY5" fmla="*/ 54679 h 107503"/>
                  <a:gd name="connsiteX6" fmla="*/ 123311 w 123311"/>
                  <a:gd name="connsiteY6" fmla="*/ 0 h 107503"/>
                  <a:gd name="connsiteX7" fmla="*/ 87266 w 123311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311" h="107503">
                    <a:moveTo>
                      <a:pt x="86318" y="0"/>
                    </a:moveTo>
                    <a:cubicBezTo>
                      <a:pt x="84421" y="23169"/>
                      <a:pt x="75884" y="40777"/>
                      <a:pt x="60707" y="53752"/>
                    </a:cubicBezTo>
                    <a:cubicBezTo>
                      <a:pt x="45530" y="66726"/>
                      <a:pt x="25611" y="74141"/>
                      <a:pt x="0" y="75994"/>
                    </a:cubicBezTo>
                    <a:lnTo>
                      <a:pt x="0" y="107504"/>
                    </a:lnTo>
                    <a:cubicBezTo>
                      <a:pt x="22765" y="106577"/>
                      <a:pt x="42685" y="101943"/>
                      <a:pt x="59759" y="94529"/>
                    </a:cubicBezTo>
                    <a:cubicBezTo>
                      <a:pt x="80627" y="85262"/>
                      <a:pt x="95803" y="72287"/>
                      <a:pt x="107186" y="54679"/>
                    </a:cubicBezTo>
                    <a:cubicBezTo>
                      <a:pt x="116671" y="38924"/>
                      <a:pt x="121414" y="21315"/>
                      <a:pt x="123311" y="0"/>
                    </a:cubicBezTo>
                    <a:lnTo>
                      <a:pt x="87266" y="0"/>
                    </a:lnTo>
                    <a:close/>
                  </a:path>
                </a:pathLst>
              </a:custGeom>
              <a:solidFill>
                <a:srgbClr val="FFB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94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8E59E3-1112-67CF-7602-E63AAE2CDAC9}"/>
              </a:ext>
            </a:extLst>
          </p:cNvPr>
          <p:cNvSpPr txBox="1"/>
          <p:nvPr/>
        </p:nvSpPr>
        <p:spPr>
          <a:xfrm>
            <a:off x="856360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accent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rgbClr val="150032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rgbClr val="150032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rgbClr val="150032"/>
              </a:solidFill>
              <a:latin typeface="Pulso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88A9B-850D-B21E-8333-A841632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2F919F1-7571-C4EE-D0BA-78BCF987677C}"/>
              </a:ext>
            </a:extLst>
          </p:cNvPr>
          <p:cNvGrpSpPr/>
          <p:nvPr/>
        </p:nvGrpSpPr>
        <p:grpSpPr>
          <a:xfrm>
            <a:off x="971166" y="5901310"/>
            <a:ext cx="3611717" cy="360000"/>
            <a:chOff x="971169" y="5815800"/>
            <a:chExt cx="3611717" cy="36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773E4F61-F56A-5D8C-89DE-5D9EF47B2E8C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4E8881D3-197F-FF9C-ECB7-9F7C4271B213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áfico 43">
                <a:extLst>
                  <a:ext uri="{FF2B5EF4-FFF2-40B4-BE49-F238E27FC236}">
                    <a16:creationId xmlns:a16="http://schemas.microsoft.com/office/drawing/2014/main" id="{44E80755-E30E-68ED-B294-3CEB73647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B3A0147-C21C-0553-741F-F89B268239BB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65434E7-6A68-58FC-3ACB-38E1521BA339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DFFE119F-37DA-9588-324D-897303AF8EA3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95F10242-AEFE-869B-9BCB-1D04034A7181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5521656D-8072-A410-D168-41B45CD42AF9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0423CD86-C052-511D-7758-334FCC440681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FE367557-5DD7-F617-D8AE-D55AABAC48F7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B0400AA6-481F-E3B4-D614-4839C354FD6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AE70B80C-94C1-680E-4F22-B4F18FA25109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6662A20F-8FCA-93D0-B77B-AD129D6F8279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91F54567-586B-DBA8-6ECA-09803ACAD9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C25A841C-F36D-06C4-C45E-15609E131B51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BD67EE86-0747-38B7-D4C0-52F223FF5101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F4A43A4D-EA30-4C2B-3DA6-EC366A53CE46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AB044CCE-2386-9E37-7AEE-965E2D98C831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9F82A9F-64FD-74C0-9050-173C645321A1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7CD9D27B-3A1D-F036-0806-3412EE397995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55A22530-C040-32DE-45A0-E1E899CED056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BD449F3B-C389-1E93-EC46-30493EE3FB9C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87F23955-4116-B9CF-1EE3-011B935BB3D2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113CDAB5-DE1F-A557-76A5-61433BD2562D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652B8F45-53FE-EF39-3E05-74AE1385F31A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CD9954E4-0A25-4C98-DC52-2470EE0F58DE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32085C8F-94CF-3CE5-E64F-F585D50A709D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40D319A3-CD5A-D60B-9D3D-BDD61542434C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66B26B36-0999-5541-F6B0-150E04AF6185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70DC4C83-130D-A146-741D-498BC81EBEE0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91D04EA7-F5A0-B2B9-9F37-7CA65077C94C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0EDC2760-E456-A434-F1FD-EA2B24239947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0736094C-B24F-9B38-CDD6-16A3DA71590A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AE933EE2-6BD7-CABB-251C-83CE56E4177F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9AA4C948-1B92-F238-DB01-A8762E4CFF8B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E9FC7506-98B2-1B45-3B99-492964ACE136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81" name="Grupo 80">
            <a:extLst>
              <a:ext uri="{FF2B5EF4-FFF2-40B4-BE49-F238E27FC236}">
                <a16:creationId xmlns:a16="http://schemas.microsoft.com/office/drawing/2014/main" id="{90E892FB-A6A6-1200-FDFC-057459A976BA}"/>
              </a:ext>
            </a:extLst>
          </p:cNvPr>
          <p:cNvGrpSpPr>
            <a:grpSpLocks noChangeAspect="1"/>
          </p:cNvGrpSpPr>
          <p:nvPr/>
        </p:nvGrpSpPr>
        <p:grpSpPr>
          <a:xfrm>
            <a:off x="970730" y="1543612"/>
            <a:ext cx="1720800" cy="236697"/>
            <a:chOff x="763702" y="782620"/>
            <a:chExt cx="1749830" cy="240690"/>
          </a:xfrm>
        </p:grpSpPr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433B7511-9817-773D-CE16-DD29C1AEBA85}"/>
                </a:ext>
              </a:extLst>
            </p:cNvPr>
            <p:cNvSpPr/>
            <p:nvPr/>
          </p:nvSpPr>
          <p:spPr>
            <a:xfrm>
              <a:off x="878665" y="834405"/>
              <a:ext cx="132879" cy="142955"/>
            </a:xfrm>
            <a:custGeom>
              <a:avLst/>
              <a:gdLst>
                <a:gd name="connsiteX0" fmla="*/ 31354 w 132879"/>
                <a:gd name="connsiteY0" fmla="*/ 133474 h 142955"/>
                <a:gd name="connsiteX1" fmla="*/ 8212 w 132879"/>
                <a:gd name="connsiteY1" fmla="*/ 107946 h 142955"/>
                <a:gd name="connsiteX2" fmla="*/ 0 w 132879"/>
                <a:gd name="connsiteY2" fmla="*/ 71478 h 142955"/>
                <a:gd name="connsiteX3" fmla="*/ 8212 w 132879"/>
                <a:gd name="connsiteY3" fmla="*/ 34280 h 142955"/>
                <a:gd name="connsiteX4" fmla="*/ 32100 w 132879"/>
                <a:gd name="connsiteY4" fmla="*/ 8752 h 142955"/>
                <a:gd name="connsiteX5" fmla="*/ 67186 w 132879"/>
                <a:gd name="connsiteY5" fmla="*/ 0 h 142955"/>
                <a:gd name="connsiteX6" fmla="*/ 101526 w 132879"/>
                <a:gd name="connsiteY6" fmla="*/ 9482 h 142955"/>
                <a:gd name="connsiteX7" fmla="*/ 124668 w 132879"/>
                <a:gd name="connsiteY7" fmla="*/ 35010 h 142955"/>
                <a:gd name="connsiteX8" fmla="*/ 132880 w 132879"/>
                <a:gd name="connsiteY8" fmla="*/ 71478 h 142955"/>
                <a:gd name="connsiteX9" fmla="*/ 124668 w 132879"/>
                <a:gd name="connsiteY9" fmla="*/ 107946 h 142955"/>
                <a:gd name="connsiteX10" fmla="*/ 100779 w 132879"/>
                <a:gd name="connsiteY10" fmla="*/ 133474 h 142955"/>
                <a:gd name="connsiteX11" fmla="*/ 66440 w 132879"/>
                <a:gd name="connsiteY11" fmla="*/ 142956 h 142955"/>
                <a:gd name="connsiteX12" fmla="*/ 32100 w 132879"/>
                <a:gd name="connsiteY12" fmla="*/ 134203 h 142955"/>
                <a:gd name="connsiteX13" fmla="*/ 36579 w 132879"/>
                <a:gd name="connsiteY13" fmla="*/ 105029 h 142955"/>
                <a:gd name="connsiteX14" fmla="*/ 65693 w 132879"/>
                <a:gd name="connsiteY14" fmla="*/ 118886 h 142955"/>
                <a:gd name="connsiteX15" fmla="*/ 94807 w 132879"/>
                <a:gd name="connsiteY15" fmla="*/ 105029 h 142955"/>
                <a:gd name="connsiteX16" fmla="*/ 105259 w 132879"/>
                <a:gd name="connsiteY16" fmla="*/ 70748 h 142955"/>
                <a:gd name="connsiteX17" fmla="*/ 94807 w 132879"/>
                <a:gd name="connsiteY17" fmla="*/ 36468 h 142955"/>
                <a:gd name="connsiteX18" fmla="*/ 65693 w 132879"/>
                <a:gd name="connsiteY18" fmla="*/ 22610 h 142955"/>
                <a:gd name="connsiteX19" fmla="*/ 35833 w 132879"/>
                <a:gd name="connsiteY19" fmla="*/ 36468 h 142955"/>
                <a:gd name="connsiteX20" fmla="*/ 25381 w 132879"/>
                <a:gd name="connsiteY20" fmla="*/ 70748 h 142955"/>
                <a:gd name="connsiteX21" fmla="*/ 35833 w 132879"/>
                <a:gd name="connsiteY21" fmla="*/ 105029 h 1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879" h="142955">
                  <a:moveTo>
                    <a:pt x="31354" y="133474"/>
                  </a:moveTo>
                  <a:cubicBezTo>
                    <a:pt x="20902" y="127639"/>
                    <a:pt x="13437" y="118886"/>
                    <a:pt x="8212" y="107946"/>
                  </a:cubicBezTo>
                  <a:cubicBezTo>
                    <a:pt x="2240" y="97006"/>
                    <a:pt x="0" y="84606"/>
                    <a:pt x="0" y="71478"/>
                  </a:cubicBezTo>
                  <a:cubicBezTo>
                    <a:pt x="0" y="58349"/>
                    <a:pt x="2986" y="45221"/>
                    <a:pt x="8212" y="34280"/>
                  </a:cubicBezTo>
                  <a:cubicBezTo>
                    <a:pt x="14184" y="23340"/>
                    <a:pt x="21649" y="15317"/>
                    <a:pt x="32100" y="8752"/>
                  </a:cubicBezTo>
                  <a:cubicBezTo>
                    <a:pt x="42551" y="2917"/>
                    <a:pt x="53749" y="0"/>
                    <a:pt x="67186" y="0"/>
                  </a:cubicBezTo>
                  <a:cubicBezTo>
                    <a:pt x="80624" y="0"/>
                    <a:pt x="91821" y="2917"/>
                    <a:pt x="101526" y="9482"/>
                  </a:cubicBezTo>
                  <a:cubicBezTo>
                    <a:pt x="111231" y="15317"/>
                    <a:pt x="119442" y="24069"/>
                    <a:pt x="124668" y="35010"/>
                  </a:cubicBezTo>
                  <a:cubicBezTo>
                    <a:pt x="129894" y="45950"/>
                    <a:pt x="132880" y="57620"/>
                    <a:pt x="132880" y="71478"/>
                  </a:cubicBezTo>
                  <a:cubicBezTo>
                    <a:pt x="132880" y="85336"/>
                    <a:pt x="129894" y="97006"/>
                    <a:pt x="124668" y="107946"/>
                  </a:cubicBezTo>
                  <a:cubicBezTo>
                    <a:pt x="118696" y="118886"/>
                    <a:pt x="111231" y="127639"/>
                    <a:pt x="100779" y="133474"/>
                  </a:cubicBezTo>
                  <a:cubicBezTo>
                    <a:pt x="90328" y="140038"/>
                    <a:pt x="79131" y="142956"/>
                    <a:pt x="66440" y="142956"/>
                  </a:cubicBezTo>
                  <a:cubicBezTo>
                    <a:pt x="53749" y="142956"/>
                    <a:pt x="41805" y="140038"/>
                    <a:pt x="32100" y="134203"/>
                  </a:cubicBezTo>
                  <a:close/>
                  <a:moveTo>
                    <a:pt x="36579" y="105029"/>
                  </a:moveTo>
                  <a:cubicBezTo>
                    <a:pt x="43298" y="113781"/>
                    <a:pt x="53003" y="118886"/>
                    <a:pt x="65693" y="118886"/>
                  </a:cubicBezTo>
                  <a:cubicBezTo>
                    <a:pt x="78384" y="118886"/>
                    <a:pt x="87342" y="114510"/>
                    <a:pt x="94807" y="105029"/>
                  </a:cubicBezTo>
                  <a:cubicBezTo>
                    <a:pt x="102272" y="96276"/>
                    <a:pt x="105259" y="84606"/>
                    <a:pt x="105259" y="70748"/>
                  </a:cubicBezTo>
                  <a:cubicBezTo>
                    <a:pt x="105259" y="56890"/>
                    <a:pt x="101526" y="45950"/>
                    <a:pt x="94807" y="36468"/>
                  </a:cubicBezTo>
                  <a:cubicBezTo>
                    <a:pt x="88089" y="27716"/>
                    <a:pt x="78384" y="22610"/>
                    <a:pt x="65693" y="22610"/>
                  </a:cubicBezTo>
                  <a:cubicBezTo>
                    <a:pt x="53003" y="22610"/>
                    <a:pt x="43298" y="26987"/>
                    <a:pt x="35833" y="36468"/>
                  </a:cubicBezTo>
                  <a:cubicBezTo>
                    <a:pt x="28368" y="45221"/>
                    <a:pt x="25381" y="56890"/>
                    <a:pt x="25381" y="70748"/>
                  </a:cubicBezTo>
                  <a:cubicBezTo>
                    <a:pt x="25381" y="84606"/>
                    <a:pt x="29114" y="95547"/>
                    <a:pt x="35833" y="1050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54DFB122-07A3-576A-8418-A9EA4FB4A1E2}"/>
                </a:ext>
              </a:extLst>
            </p:cNvPr>
            <p:cNvSpPr/>
            <p:nvPr/>
          </p:nvSpPr>
          <p:spPr>
            <a:xfrm>
              <a:off x="1037673" y="835134"/>
              <a:ext cx="211263" cy="141496"/>
            </a:xfrm>
            <a:custGeom>
              <a:avLst/>
              <a:gdLst>
                <a:gd name="connsiteX0" fmla="*/ 0 w 211263"/>
                <a:gd name="connsiteY0" fmla="*/ 2917 h 141496"/>
                <a:gd name="connsiteX1" fmla="*/ 26128 w 211263"/>
                <a:gd name="connsiteY1" fmla="*/ 2917 h 141496"/>
                <a:gd name="connsiteX2" fmla="*/ 26128 w 211263"/>
                <a:gd name="connsiteY2" fmla="*/ 29175 h 141496"/>
                <a:gd name="connsiteX3" fmla="*/ 27621 w 211263"/>
                <a:gd name="connsiteY3" fmla="*/ 29175 h 141496"/>
                <a:gd name="connsiteX4" fmla="*/ 44044 w 211263"/>
                <a:gd name="connsiteY4" fmla="*/ 8023 h 141496"/>
                <a:gd name="connsiteX5" fmla="*/ 73158 w 211263"/>
                <a:gd name="connsiteY5" fmla="*/ 0 h 141496"/>
                <a:gd name="connsiteX6" fmla="*/ 100779 w 211263"/>
                <a:gd name="connsiteY6" fmla="*/ 8752 h 141496"/>
                <a:gd name="connsiteX7" fmla="*/ 115710 w 211263"/>
                <a:gd name="connsiteY7" fmla="*/ 32821 h 141496"/>
                <a:gd name="connsiteX8" fmla="*/ 117203 w 211263"/>
                <a:gd name="connsiteY8" fmla="*/ 32821 h 141496"/>
                <a:gd name="connsiteX9" fmla="*/ 135119 w 211263"/>
                <a:gd name="connsiteY9" fmla="*/ 8752 h 141496"/>
                <a:gd name="connsiteX10" fmla="*/ 164980 w 211263"/>
                <a:gd name="connsiteY10" fmla="*/ 0 h 141496"/>
                <a:gd name="connsiteX11" fmla="*/ 199319 w 211263"/>
                <a:gd name="connsiteY11" fmla="*/ 14587 h 141496"/>
                <a:gd name="connsiteX12" fmla="*/ 211264 w 211263"/>
                <a:gd name="connsiteY12" fmla="*/ 53973 h 141496"/>
                <a:gd name="connsiteX13" fmla="*/ 211264 w 211263"/>
                <a:gd name="connsiteY13" fmla="*/ 139309 h 141496"/>
                <a:gd name="connsiteX14" fmla="*/ 182896 w 211263"/>
                <a:gd name="connsiteY14" fmla="*/ 139309 h 141496"/>
                <a:gd name="connsiteX15" fmla="*/ 182896 w 211263"/>
                <a:gd name="connsiteY15" fmla="*/ 58349 h 141496"/>
                <a:gd name="connsiteX16" fmla="*/ 176924 w 211263"/>
                <a:gd name="connsiteY16" fmla="*/ 33551 h 141496"/>
                <a:gd name="connsiteX17" fmla="*/ 156022 w 211263"/>
                <a:gd name="connsiteY17" fmla="*/ 24069 h 141496"/>
                <a:gd name="connsiteX18" fmla="*/ 136612 w 211263"/>
                <a:gd name="connsiteY18" fmla="*/ 30633 h 141496"/>
                <a:gd name="connsiteX19" fmla="*/ 124668 w 211263"/>
                <a:gd name="connsiteY19" fmla="*/ 47409 h 141496"/>
                <a:gd name="connsiteX20" fmla="*/ 120189 w 211263"/>
                <a:gd name="connsiteY20" fmla="*/ 67102 h 141496"/>
                <a:gd name="connsiteX21" fmla="*/ 120189 w 211263"/>
                <a:gd name="connsiteY21" fmla="*/ 140038 h 141496"/>
                <a:gd name="connsiteX22" fmla="*/ 91821 w 211263"/>
                <a:gd name="connsiteY22" fmla="*/ 140038 h 141496"/>
                <a:gd name="connsiteX23" fmla="*/ 91821 w 211263"/>
                <a:gd name="connsiteY23" fmla="*/ 59079 h 141496"/>
                <a:gd name="connsiteX24" fmla="*/ 84356 w 211263"/>
                <a:gd name="connsiteY24" fmla="*/ 33551 h 141496"/>
                <a:gd name="connsiteX25" fmla="*/ 63454 w 211263"/>
                <a:gd name="connsiteY25" fmla="*/ 24798 h 141496"/>
                <a:gd name="connsiteX26" fmla="*/ 44791 w 211263"/>
                <a:gd name="connsiteY26" fmla="*/ 32092 h 141496"/>
                <a:gd name="connsiteX27" fmla="*/ 32847 w 211263"/>
                <a:gd name="connsiteY27" fmla="*/ 49597 h 141496"/>
                <a:gd name="connsiteX28" fmla="*/ 29114 w 211263"/>
                <a:gd name="connsiteY28" fmla="*/ 70748 h 141496"/>
                <a:gd name="connsiteX29" fmla="*/ 29114 w 211263"/>
                <a:gd name="connsiteY29" fmla="*/ 141497 h 141496"/>
                <a:gd name="connsiteX30" fmla="*/ 747 w 211263"/>
                <a:gd name="connsiteY30" fmla="*/ 141497 h 141496"/>
                <a:gd name="connsiteX31" fmla="*/ 747 w 211263"/>
                <a:gd name="connsiteY31" fmla="*/ 2917 h 14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1263" h="141496">
                  <a:moveTo>
                    <a:pt x="0" y="2917"/>
                  </a:moveTo>
                  <a:lnTo>
                    <a:pt x="26128" y="2917"/>
                  </a:lnTo>
                  <a:lnTo>
                    <a:pt x="26128" y="29175"/>
                  </a:lnTo>
                  <a:lnTo>
                    <a:pt x="27621" y="29175"/>
                  </a:lnTo>
                  <a:cubicBezTo>
                    <a:pt x="30607" y="20422"/>
                    <a:pt x="35833" y="13129"/>
                    <a:pt x="44044" y="8023"/>
                  </a:cubicBezTo>
                  <a:cubicBezTo>
                    <a:pt x="52256" y="2188"/>
                    <a:pt x="61961" y="0"/>
                    <a:pt x="73158" y="0"/>
                  </a:cubicBezTo>
                  <a:cubicBezTo>
                    <a:pt x="84356" y="0"/>
                    <a:pt x="93314" y="2917"/>
                    <a:pt x="100779" y="8752"/>
                  </a:cubicBezTo>
                  <a:cubicBezTo>
                    <a:pt x="107498" y="14587"/>
                    <a:pt x="112724" y="22610"/>
                    <a:pt x="115710" y="32821"/>
                  </a:cubicBezTo>
                  <a:lnTo>
                    <a:pt x="117203" y="32821"/>
                  </a:lnTo>
                  <a:cubicBezTo>
                    <a:pt x="120935" y="22610"/>
                    <a:pt x="126907" y="14587"/>
                    <a:pt x="135119" y="8752"/>
                  </a:cubicBezTo>
                  <a:cubicBezTo>
                    <a:pt x="143331" y="2917"/>
                    <a:pt x="153035" y="0"/>
                    <a:pt x="164980" y="0"/>
                  </a:cubicBezTo>
                  <a:cubicBezTo>
                    <a:pt x="176924" y="0"/>
                    <a:pt x="191108" y="5106"/>
                    <a:pt x="199319" y="14587"/>
                  </a:cubicBezTo>
                  <a:cubicBezTo>
                    <a:pt x="207531" y="24069"/>
                    <a:pt x="211264" y="37198"/>
                    <a:pt x="211264" y="53973"/>
                  </a:cubicBezTo>
                  <a:lnTo>
                    <a:pt x="211264" y="139309"/>
                  </a:lnTo>
                  <a:lnTo>
                    <a:pt x="182896" y="139309"/>
                  </a:lnTo>
                  <a:lnTo>
                    <a:pt x="182896" y="58349"/>
                  </a:lnTo>
                  <a:cubicBezTo>
                    <a:pt x="182896" y="47409"/>
                    <a:pt x="180657" y="39386"/>
                    <a:pt x="176924" y="33551"/>
                  </a:cubicBezTo>
                  <a:cubicBezTo>
                    <a:pt x="172445" y="27716"/>
                    <a:pt x="165726" y="24069"/>
                    <a:pt x="156022" y="24069"/>
                  </a:cubicBezTo>
                  <a:cubicBezTo>
                    <a:pt x="146317" y="24069"/>
                    <a:pt x="141838" y="26257"/>
                    <a:pt x="136612" y="30633"/>
                  </a:cubicBezTo>
                  <a:cubicBezTo>
                    <a:pt x="131387" y="35010"/>
                    <a:pt x="126907" y="40844"/>
                    <a:pt x="124668" y="47409"/>
                  </a:cubicBezTo>
                  <a:cubicBezTo>
                    <a:pt x="122428" y="53973"/>
                    <a:pt x="120189" y="60537"/>
                    <a:pt x="120189" y="67102"/>
                  </a:cubicBezTo>
                  <a:lnTo>
                    <a:pt x="120189" y="140038"/>
                  </a:lnTo>
                  <a:lnTo>
                    <a:pt x="91821" y="140038"/>
                  </a:lnTo>
                  <a:lnTo>
                    <a:pt x="91821" y="59079"/>
                  </a:lnTo>
                  <a:cubicBezTo>
                    <a:pt x="91821" y="47409"/>
                    <a:pt x="89582" y="38656"/>
                    <a:pt x="84356" y="33551"/>
                  </a:cubicBezTo>
                  <a:cubicBezTo>
                    <a:pt x="79131" y="27716"/>
                    <a:pt x="72412" y="24798"/>
                    <a:pt x="63454" y="24798"/>
                  </a:cubicBezTo>
                  <a:cubicBezTo>
                    <a:pt x="54496" y="24798"/>
                    <a:pt x="50016" y="26986"/>
                    <a:pt x="44791" y="32092"/>
                  </a:cubicBezTo>
                  <a:cubicBezTo>
                    <a:pt x="39565" y="36468"/>
                    <a:pt x="35833" y="42303"/>
                    <a:pt x="32847" y="49597"/>
                  </a:cubicBezTo>
                  <a:cubicBezTo>
                    <a:pt x="30607" y="56890"/>
                    <a:pt x="29114" y="63455"/>
                    <a:pt x="29114" y="70748"/>
                  </a:cubicBezTo>
                  <a:lnTo>
                    <a:pt x="29114" y="141497"/>
                  </a:lnTo>
                  <a:lnTo>
                    <a:pt x="747" y="141497"/>
                  </a:lnTo>
                  <a:lnTo>
                    <a:pt x="747" y="291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orma libre 83">
              <a:extLst>
                <a:ext uri="{FF2B5EF4-FFF2-40B4-BE49-F238E27FC236}">
                  <a16:creationId xmlns:a16="http://schemas.microsoft.com/office/drawing/2014/main" id="{275990FD-3523-96DF-8CE8-598456BADABB}"/>
                </a:ext>
              </a:extLst>
            </p:cNvPr>
            <p:cNvSpPr/>
            <p:nvPr/>
          </p:nvSpPr>
          <p:spPr>
            <a:xfrm>
              <a:off x="1278051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3733 w 36579"/>
                <a:gd name="connsiteY9" fmla="*/ 55432 h 191093"/>
                <a:gd name="connsiteX10" fmla="*/ 31354 w 36579"/>
                <a:gd name="connsiteY10" fmla="*/ 55432 h 191093"/>
                <a:gd name="connsiteX11" fmla="*/ 31354 w 36579"/>
                <a:gd name="connsiteY11" fmla="*/ 191094 h 191093"/>
                <a:gd name="connsiteX12" fmla="*/ 3733 w 36579"/>
                <a:gd name="connsiteY12" fmla="*/ 191094 h 191093"/>
                <a:gd name="connsiteX13" fmla="*/ 3733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8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3733" y="55432"/>
                  </a:moveTo>
                  <a:lnTo>
                    <a:pt x="31354" y="55432"/>
                  </a:lnTo>
                  <a:lnTo>
                    <a:pt x="31354" y="191094"/>
                  </a:lnTo>
                  <a:lnTo>
                    <a:pt x="3733" y="191094"/>
                  </a:lnTo>
                  <a:lnTo>
                    <a:pt x="3733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orma libre 84">
              <a:extLst>
                <a:ext uri="{FF2B5EF4-FFF2-40B4-BE49-F238E27FC236}">
                  <a16:creationId xmlns:a16="http://schemas.microsoft.com/office/drawing/2014/main" id="{3BF3104E-F80B-5361-36CA-9F97B2303DF0}"/>
                </a:ext>
              </a:extLst>
            </p:cNvPr>
            <p:cNvSpPr/>
            <p:nvPr/>
          </p:nvSpPr>
          <p:spPr>
            <a:xfrm>
              <a:off x="1344490" y="834405"/>
              <a:ext cx="121681" cy="138579"/>
            </a:xfrm>
            <a:custGeom>
              <a:avLst/>
              <a:gdLst>
                <a:gd name="connsiteX0" fmla="*/ 747 w 121681"/>
                <a:gd name="connsiteY0" fmla="*/ 3647 h 138579"/>
                <a:gd name="connsiteX1" fmla="*/ 26875 w 121681"/>
                <a:gd name="connsiteY1" fmla="*/ 3647 h 138579"/>
                <a:gd name="connsiteX2" fmla="*/ 26875 w 121681"/>
                <a:gd name="connsiteY2" fmla="*/ 29904 h 138579"/>
                <a:gd name="connsiteX3" fmla="*/ 28368 w 121681"/>
                <a:gd name="connsiteY3" fmla="*/ 29904 h 138579"/>
                <a:gd name="connsiteX4" fmla="*/ 45537 w 121681"/>
                <a:gd name="connsiteY4" fmla="*/ 8752 h 138579"/>
                <a:gd name="connsiteX5" fmla="*/ 75398 w 121681"/>
                <a:gd name="connsiteY5" fmla="*/ 0 h 138579"/>
                <a:gd name="connsiteX6" fmla="*/ 109738 w 121681"/>
                <a:gd name="connsiteY6" fmla="*/ 13858 h 138579"/>
                <a:gd name="connsiteX7" fmla="*/ 121682 w 121681"/>
                <a:gd name="connsiteY7" fmla="*/ 53244 h 138579"/>
                <a:gd name="connsiteX8" fmla="*/ 121682 w 121681"/>
                <a:gd name="connsiteY8" fmla="*/ 138579 h 138579"/>
                <a:gd name="connsiteX9" fmla="*/ 93314 w 121681"/>
                <a:gd name="connsiteY9" fmla="*/ 138579 h 138579"/>
                <a:gd name="connsiteX10" fmla="*/ 93314 w 121681"/>
                <a:gd name="connsiteY10" fmla="*/ 61996 h 138579"/>
                <a:gd name="connsiteX11" fmla="*/ 85849 w 121681"/>
                <a:gd name="connsiteY11" fmla="*/ 32821 h 138579"/>
                <a:gd name="connsiteX12" fmla="*/ 64947 w 121681"/>
                <a:gd name="connsiteY12" fmla="*/ 23340 h 138579"/>
                <a:gd name="connsiteX13" fmla="*/ 38819 w 121681"/>
                <a:gd name="connsiteY13" fmla="*/ 35739 h 138579"/>
                <a:gd name="connsiteX14" fmla="*/ 28368 w 121681"/>
                <a:gd name="connsiteY14" fmla="*/ 70019 h 138579"/>
                <a:gd name="connsiteX15" fmla="*/ 28368 w 121681"/>
                <a:gd name="connsiteY15" fmla="*/ 137850 h 138579"/>
                <a:gd name="connsiteX16" fmla="*/ 0 w 121681"/>
                <a:gd name="connsiteY16" fmla="*/ 137850 h 138579"/>
                <a:gd name="connsiteX17" fmla="*/ 0 w 121681"/>
                <a:gd name="connsiteY17" fmla="*/ 3647 h 1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681" h="138579">
                  <a:moveTo>
                    <a:pt x="747" y="3647"/>
                  </a:moveTo>
                  <a:lnTo>
                    <a:pt x="26875" y="3647"/>
                  </a:lnTo>
                  <a:lnTo>
                    <a:pt x="26875" y="29904"/>
                  </a:lnTo>
                  <a:lnTo>
                    <a:pt x="28368" y="29904"/>
                  </a:lnTo>
                  <a:cubicBezTo>
                    <a:pt x="30607" y="21152"/>
                    <a:pt x="36579" y="14587"/>
                    <a:pt x="45537" y="8752"/>
                  </a:cubicBezTo>
                  <a:cubicBezTo>
                    <a:pt x="54496" y="2917"/>
                    <a:pt x="64200" y="0"/>
                    <a:pt x="75398" y="0"/>
                  </a:cubicBezTo>
                  <a:cubicBezTo>
                    <a:pt x="86596" y="0"/>
                    <a:pt x="101526" y="4376"/>
                    <a:pt x="109738" y="13858"/>
                  </a:cubicBezTo>
                  <a:cubicBezTo>
                    <a:pt x="117949" y="23340"/>
                    <a:pt x="121682" y="36468"/>
                    <a:pt x="121682" y="53244"/>
                  </a:cubicBezTo>
                  <a:lnTo>
                    <a:pt x="121682" y="138579"/>
                  </a:lnTo>
                  <a:lnTo>
                    <a:pt x="93314" y="138579"/>
                  </a:lnTo>
                  <a:lnTo>
                    <a:pt x="93314" y="61996"/>
                  </a:lnTo>
                  <a:cubicBezTo>
                    <a:pt x="93314" y="48867"/>
                    <a:pt x="91075" y="39386"/>
                    <a:pt x="85849" y="32821"/>
                  </a:cubicBezTo>
                  <a:cubicBezTo>
                    <a:pt x="80624" y="26257"/>
                    <a:pt x="73905" y="23340"/>
                    <a:pt x="64947" y="23340"/>
                  </a:cubicBezTo>
                  <a:cubicBezTo>
                    <a:pt x="55989" y="23340"/>
                    <a:pt x="45537" y="27716"/>
                    <a:pt x="38819" y="35739"/>
                  </a:cubicBezTo>
                  <a:cubicBezTo>
                    <a:pt x="32100" y="44491"/>
                    <a:pt x="28368" y="55432"/>
                    <a:pt x="28368" y="70019"/>
                  </a:cubicBezTo>
                  <a:lnTo>
                    <a:pt x="28368" y="137850"/>
                  </a:lnTo>
                  <a:lnTo>
                    <a:pt x="0" y="137850"/>
                  </a:lnTo>
                  <a:lnTo>
                    <a:pt x="0" y="364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601AEFC6-0429-5839-C81D-B80591A9FF38}"/>
                </a:ext>
              </a:extLst>
            </p:cNvPr>
            <p:cNvSpPr/>
            <p:nvPr/>
          </p:nvSpPr>
          <p:spPr>
            <a:xfrm>
              <a:off x="1496033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3733 w 36579"/>
                <a:gd name="connsiteY9" fmla="*/ 55432 h 191093"/>
                <a:gd name="connsiteX10" fmla="*/ 31354 w 36579"/>
                <a:gd name="connsiteY10" fmla="*/ 55432 h 191093"/>
                <a:gd name="connsiteX11" fmla="*/ 31354 w 36579"/>
                <a:gd name="connsiteY11" fmla="*/ 191094 h 191093"/>
                <a:gd name="connsiteX12" fmla="*/ 3733 w 36579"/>
                <a:gd name="connsiteY12" fmla="*/ 191094 h 191093"/>
                <a:gd name="connsiteX13" fmla="*/ 3733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8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3733" y="55432"/>
                  </a:moveTo>
                  <a:lnTo>
                    <a:pt x="31354" y="55432"/>
                  </a:lnTo>
                  <a:lnTo>
                    <a:pt x="31354" y="191094"/>
                  </a:lnTo>
                  <a:lnTo>
                    <a:pt x="3733" y="191094"/>
                  </a:lnTo>
                  <a:lnTo>
                    <a:pt x="3733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orma libre 86">
              <a:extLst>
                <a:ext uri="{FF2B5EF4-FFF2-40B4-BE49-F238E27FC236}">
                  <a16:creationId xmlns:a16="http://schemas.microsoft.com/office/drawing/2014/main" id="{E11C9A98-918B-C8A6-9A7A-F7FC94088266}"/>
                </a:ext>
              </a:extLst>
            </p:cNvPr>
            <p:cNvSpPr/>
            <p:nvPr/>
          </p:nvSpPr>
          <p:spPr>
            <a:xfrm>
              <a:off x="1554261" y="834405"/>
              <a:ext cx="132879" cy="142955"/>
            </a:xfrm>
            <a:custGeom>
              <a:avLst/>
              <a:gdLst>
                <a:gd name="connsiteX0" fmla="*/ 31354 w 132879"/>
                <a:gd name="connsiteY0" fmla="*/ 133474 h 142955"/>
                <a:gd name="connsiteX1" fmla="*/ 8212 w 132879"/>
                <a:gd name="connsiteY1" fmla="*/ 107946 h 142955"/>
                <a:gd name="connsiteX2" fmla="*/ 0 w 132879"/>
                <a:gd name="connsiteY2" fmla="*/ 71478 h 142955"/>
                <a:gd name="connsiteX3" fmla="*/ 8212 w 132879"/>
                <a:gd name="connsiteY3" fmla="*/ 34280 h 142955"/>
                <a:gd name="connsiteX4" fmla="*/ 32100 w 132879"/>
                <a:gd name="connsiteY4" fmla="*/ 8752 h 142955"/>
                <a:gd name="connsiteX5" fmla="*/ 67186 w 132879"/>
                <a:gd name="connsiteY5" fmla="*/ 0 h 142955"/>
                <a:gd name="connsiteX6" fmla="*/ 101526 w 132879"/>
                <a:gd name="connsiteY6" fmla="*/ 9482 h 142955"/>
                <a:gd name="connsiteX7" fmla="*/ 124668 w 132879"/>
                <a:gd name="connsiteY7" fmla="*/ 35010 h 142955"/>
                <a:gd name="connsiteX8" fmla="*/ 132880 w 132879"/>
                <a:gd name="connsiteY8" fmla="*/ 71478 h 142955"/>
                <a:gd name="connsiteX9" fmla="*/ 124668 w 132879"/>
                <a:gd name="connsiteY9" fmla="*/ 107946 h 142955"/>
                <a:gd name="connsiteX10" fmla="*/ 100779 w 132879"/>
                <a:gd name="connsiteY10" fmla="*/ 133474 h 142955"/>
                <a:gd name="connsiteX11" fmla="*/ 66440 w 132879"/>
                <a:gd name="connsiteY11" fmla="*/ 142956 h 142955"/>
                <a:gd name="connsiteX12" fmla="*/ 32100 w 132879"/>
                <a:gd name="connsiteY12" fmla="*/ 134203 h 142955"/>
                <a:gd name="connsiteX13" fmla="*/ 37326 w 132879"/>
                <a:gd name="connsiteY13" fmla="*/ 105029 h 142955"/>
                <a:gd name="connsiteX14" fmla="*/ 66440 w 132879"/>
                <a:gd name="connsiteY14" fmla="*/ 118886 h 142955"/>
                <a:gd name="connsiteX15" fmla="*/ 95554 w 132879"/>
                <a:gd name="connsiteY15" fmla="*/ 105029 h 142955"/>
                <a:gd name="connsiteX16" fmla="*/ 106005 w 132879"/>
                <a:gd name="connsiteY16" fmla="*/ 70748 h 142955"/>
                <a:gd name="connsiteX17" fmla="*/ 95554 w 132879"/>
                <a:gd name="connsiteY17" fmla="*/ 36468 h 142955"/>
                <a:gd name="connsiteX18" fmla="*/ 66440 w 132879"/>
                <a:gd name="connsiteY18" fmla="*/ 22610 h 142955"/>
                <a:gd name="connsiteX19" fmla="*/ 36579 w 132879"/>
                <a:gd name="connsiteY19" fmla="*/ 36468 h 142955"/>
                <a:gd name="connsiteX20" fmla="*/ 26128 w 132879"/>
                <a:gd name="connsiteY20" fmla="*/ 70748 h 142955"/>
                <a:gd name="connsiteX21" fmla="*/ 36579 w 132879"/>
                <a:gd name="connsiteY21" fmla="*/ 105029 h 1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879" h="142955">
                  <a:moveTo>
                    <a:pt x="31354" y="133474"/>
                  </a:moveTo>
                  <a:cubicBezTo>
                    <a:pt x="20902" y="127639"/>
                    <a:pt x="13437" y="118886"/>
                    <a:pt x="8212" y="107946"/>
                  </a:cubicBezTo>
                  <a:cubicBezTo>
                    <a:pt x="2240" y="97006"/>
                    <a:pt x="0" y="84606"/>
                    <a:pt x="0" y="71478"/>
                  </a:cubicBezTo>
                  <a:cubicBezTo>
                    <a:pt x="0" y="58349"/>
                    <a:pt x="2986" y="45221"/>
                    <a:pt x="8212" y="34280"/>
                  </a:cubicBezTo>
                  <a:cubicBezTo>
                    <a:pt x="14184" y="23340"/>
                    <a:pt x="21649" y="15317"/>
                    <a:pt x="32100" y="8752"/>
                  </a:cubicBezTo>
                  <a:cubicBezTo>
                    <a:pt x="42551" y="2917"/>
                    <a:pt x="53749" y="0"/>
                    <a:pt x="67186" y="0"/>
                  </a:cubicBezTo>
                  <a:cubicBezTo>
                    <a:pt x="80624" y="0"/>
                    <a:pt x="91821" y="2917"/>
                    <a:pt x="101526" y="9482"/>
                  </a:cubicBezTo>
                  <a:cubicBezTo>
                    <a:pt x="111231" y="15317"/>
                    <a:pt x="119442" y="24069"/>
                    <a:pt x="124668" y="35010"/>
                  </a:cubicBezTo>
                  <a:cubicBezTo>
                    <a:pt x="129894" y="45950"/>
                    <a:pt x="132880" y="57620"/>
                    <a:pt x="132880" y="71478"/>
                  </a:cubicBezTo>
                  <a:cubicBezTo>
                    <a:pt x="132880" y="85336"/>
                    <a:pt x="129894" y="97006"/>
                    <a:pt x="124668" y="107946"/>
                  </a:cubicBezTo>
                  <a:cubicBezTo>
                    <a:pt x="118696" y="118886"/>
                    <a:pt x="111231" y="127639"/>
                    <a:pt x="100779" y="133474"/>
                  </a:cubicBezTo>
                  <a:cubicBezTo>
                    <a:pt x="90328" y="140038"/>
                    <a:pt x="79131" y="142956"/>
                    <a:pt x="66440" y="142956"/>
                  </a:cubicBezTo>
                  <a:cubicBezTo>
                    <a:pt x="53749" y="142956"/>
                    <a:pt x="41805" y="140038"/>
                    <a:pt x="32100" y="134203"/>
                  </a:cubicBezTo>
                  <a:close/>
                  <a:moveTo>
                    <a:pt x="37326" y="105029"/>
                  </a:moveTo>
                  <a:cubicBezTo>
                    <a:pt x="44044" y="113781"/>
                    <a:pt x="53749" y="118886"/>
                    <a:pt x="66440" y="118886"/>
                  </a:cubicBezTo>
                  <a:cubicBezTo>
                    <a:pt x="79131" y="118886"/>
                    <a:pt x="88089" y="114510"/>
                    <a:pt x="95554" y="105029"/>
                  </a:cubicBezTo>
                  <a:cubicBezTo>
                    <a:pt x="103019" y="96276"/>
                    <a:pt x="106005" y="84606"/>
                    <a:pt x="106005" y="70748"/>
                  </a:cubicBezTo>
                  <a:cubicBezTo>
                    <a:pt x="106005" y="56890"/>
                    <a:pt x="102272" y="45950"/>
                    <a:pt x="95554" y="36468"/>
                  </a:cubicBezTo>
                  <a:cubicBezTo>
                    <a:pt x="88835" y="27716"/>
                    <a:pt x="79131" y="22610"/>
                    <a:pt x="66440" y="22610"/>
                  </a:cubicBezTo>
                  <a:cubicBezTo>
                    <a:pt x="53749" y="22610"/>
                    <a:pt x="44044" y="26987"/>
                    <a:pt x="36579" y="36468"/>
                  </a:cubicBezTo>
                  <a:cubicBezTo>
                    <a:pt x="29114" y="45221"/>
                    <a:pt x="26128" y="56890"/>
                    <a:pt x="26128" y="70748"/>
                  </a:cubicBezTo>
                  <a:cubicBezTo>
                    <a:pt x="26128" y="84606"/>
                    <a:pt x="29861" y="95547"/>
                    <a:pt x="36579" y="1050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orma libre 87">
              <a:extLst>
                <a:ext uri="{FF2B5EF4-FFF2-40B4-BE49-F238E27FC236}">
                  <a16:creationId xmlns:a16="http://schemas.microsoft.com/office/drawing/2014/main" id="{9ACE22ED-3C35-3B54-6ECB-FAE1003C23AB}"/>
                </a:ext>
              </a:extLst>
            </p:cNvPr>
            <p:cNvSpPr/>
            <p:nvPr/>
          </p:nvSpPr>
          <p:spPr>
            <a:xfrm>
              <a:off x="1762538" y="787726"/>
              <a:ext cx="156768" cy="185988"/>
            </a:xfrm>
            <a:custGeom>
              <a:avLst/>
              <a:gdLst>
                <a:gd name="connsiteX0" fmla="*/ 747 w 156768"/>
                <a:gd name="connsiteY0" fmla="*/ 185259 h 185988"/>
                <a:gd name="connsiteX1" fmla="*/ 747 w 156768"/>
                <a:gd name="connsiteY1" fmla="*/ 0 h 185988"/>
                <a:gd name="connsiteX2" fmla="*/ 50017 w 156768"/>
                <a:gd name="connsiteY2" fmla="*/ 0 h 185988"/>
                <a:gd name="connsiteX3" fmla="*/ 107498 w 156768"/>
                <a:gd name="connsiteY3" fmla="*/ 10940 h 185988"/>
                <a:gd name="connsiteX4" fmla="*/ 144077 w 156768"/>
                <a:gd name="connsiteY4" fmla="*/ 43033 h 185988"/>
                <a:gd name="connsiteX5" fmla="*/ 156768 w 156768"/>
                <a:gd name="connsiteY5" fmla="*/ 93359 h 185988"/>
                <a:gd name="connsiteX6" fmla="*/ 144077 w 156768"/>
                <a:gd name="connsiteY6" fmla="*/ 143685 h 185988"/>
                <a:gd name="connsiteX7" fmla="*/ 106752 w 156768"/>
                <a:gd name="connsiteY7" fmla="*/ 175048 h 185988"/>
                <a:gd name="connsiteX8" fmla="*/ 48523 w 156768"/>
                <a:gd name="connsiteY8" fmla="*/ 185988 h 185988"/>
                <a:gd name="connsiteX9" fmla="*/ 27621 w 156768"/>
                <a:gd name="connsiteY9" fmla="*/ 185988 h 185988"/>
                <a:gd name="connsiteX10" fmla="*/ 0 w 156768"/>
                <a:gd name="connsiteY10" fmla="*/ 185988 h 185988"/>
                <a:gd name="connsiteX11" fmla="*/ 51510 w 156768"/>
                <a:gd name="connsiteY11" fmla="*/ 161190 h 185988"/>
                <a:gd name="connsiteX12" fmla="*/ 108991 w 156768"/>
                <a:gd name="connsiteY12" fmla="*/ 143685 h 185988"/>
                <a:gd name="connsiteX13" fmla="*/ 129147 w 156768"/>
                <a:gd name="connsiteY13" fmla="*/ 94088 h 185988"/>
                <a:gd name="connsiteX14" fmla="*/ 108991 w 156768"/>
                <a:gd name="connsiteY14" fmla="*/ 43033 h 185988"/>
                <a:gd name="connsiteX15" fmla="*/ 51510 w 156768"/>
                <a:gd name="connsiteY15" fmla="*/ 25528 h 185988"/>
                <a:gd name="connsiteX16" fmla="*/ 29114 w 156768"/>
                <a:gd name="connsiteY16" fmla="*/ 25528 h 185988"/>
                <a:gd name="connsiteX17" fmla="*/ 29114 w 156768"/>
                <a:gd name="connsiteY17" fmla="*/ 161190 h 185988"/>
                <a:gd name="connsiteX18" fmla="*/ 51510 w 156768"/>
                <a:gd name="connsiteY18" fmla="*/ 161190 h 18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6768" h="185988">
                  <a:moveTo>
                    <a:pt x="747" y="185259"/>
                  </a:moveTo>
                  <a:lnTo>
                    <a:pt x="747" y="0"/>
                  </a:lnTo>
                  <a:lnTo>
                    <a:pt x="50017" y="0"/>
                  </a:lnTo>
                  <a:cubicBezTo>
                    <a:pt x="72412" y="0"/>
                    <a:pt x="91821" y="3647"/>
                    <a:pt x="107498" y="10940"/>
                  </a:cubicBezTo>
                  <a:cubicBezTo>
                    <a:pt x="123921" y="18234"/>
                    <a:pt x="135866" y="29175"/>
                    <a:pt x="144077" y="43033"/>
                  </a:cubicBezTo>
                  <a:cubicBezTo>
                    <a:pt x="152289" y="56890"/>
                    <a:pt x="156768" y="73666"/>
                    <a:pt x="156768" y="93359"/>
                  </a:cubicBezTo>
                  <a:cubicBezTo>
                    <a:pt x="156768" y="113052"/>
                    <a:pt x="152289" y="129827"/>
                    <a:pt x="144077" y="143685"/>
                  </a:cubicBezTo>
                  <a:cubicBezTo>
                    <a:pt x="135866" y="157543"/>
                    <a:pt x="123175" y="167754"/>
                    <a:pt x="106752" y="175048"/>
                  </a:cubicBezTo>
                  <a:cubicBezTo>
                    <a:pt x="90328" y="182341"/>
                    <a:pt x="70919" y="185988"/>
                    <a:pt x="48523" y="185988"/>
                  </a:cubicBezTo>
                  <a:lnTo>
                    <a:pt x="27621" y="185988"/>
                  </a:lnTo>
                  <a:cubicBezTo>
                    <a:pt x="27621" y="185988"/>
                    <a:pt x="0" y="185988"/>
                    <a:pt x="0" y="185988"/>
                  </a:cubicBezTo>
                  <a:close/>
                  <a:moveTo>
                    <a:pt x="51510" y="161190"/>
                  </a:moveTo>
                  <a:cubicBezTo>
                    <a:pt x="76145" y="161190"/>
                    <a:pt x="95554" y="155355"/>
                    <a:pt x="108991" y="143685"/>
                  </a:cubicBezTo>
                  <a:cubicBezTo>
                    <a:pt x="122428" y="132015"/>
                    <a:pt x="129147" y="115240"/>
                    <a:pt x="129147" y="94088"/>
                  </a:cubicBezTo>
                  <a:cubicBezTo>
                    <a:pt x="129147" y="72936"/>
                    <a:pt x="122428" y="55432"/>
                    <a:pt x="108991" y="43033"/>
                  </a:cubicBezTo>
                  <a:cubicBezTo>
                    <a:pt x="95554" y="31363"/>
                    <a:pt x="76145" y="25528"/>
                    <a:pt x="51510" y="25528"/>
                  </a:cubicBezTo>
                  <a:lnTo>
                    <a:pt x="29114" y="25528"/>
                  </a:lnTo>
                  <a:lnTo>
                    <a:pt x="29114" y="161190"/>
                  </a:lnTo>
                  <a:lnTo>
                    <a:pt x="51510" y="161190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orma libre 88">
              <a:extLst>
                <a:ext uri="{FF2B5EF4-FFF2-40B4-BE49-F238E27FC236}">
                  <a16:creationId xmlns:a16="http://schemas.microsoft.com/office/drawing/2014/main" id="{2732AEEE-3317-7F66-283A-49112670D532}"/>
                </a:ext>
              </a:extLst>
            </p:cNvPr>
            <p:cNvSpPr/>
            <p:nvPr/>
          </p:nvSpPr>
          <p:spPr>
            <a:xfrm>
              <a:off x="1946928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4479 w 36579"/>
                <a:gd name="connsiteY9" fmla="*/ 55432 h 191093"/>
                <a:gd name="connsiteX10" fmla="*/ 32100 w 36579"/>
                <a:gd name="connsiteY10" fmla="*/ 55432 h 191093"/>
                <a:gd name="connsiteX11" fmla="*/ 32100 w 36579"/>
                <a:gd name="connsiteY11" fmla="*/ 191094 h 191093"/>
                <a:gd name="connsiteX12" fmla="*/ 4479 w 36579"/>
                <a:gd name="connsiteY12" fmla="*/ 191094 h 191093"/>
                <a:gd name="connsiteX13" fmla="*/ 4479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7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4479" y="55432"/>
                  </a:moveTo>
                  <a:lnTo>
                    <a:pt x="32100" y="55432"/>
                  </a:lnTo>
                  <a:lnTo>
                    <a:pt x="32100" y="191094"/>
                  </a:lnTo>
                  <a:lnTo>
                    <a:pt x="4479" y="191094"/>
                  </a:lnTo>
                  <a:lnTo>
                    <a:pt x="4479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C066B42F-E2EB-AF9A-BA26-FA432D357AF6}"/>
                </a:ext>
              </a:extLst>
            </p:cNvPr>
            <p:cNvSpPr/>
            <p:nvPr/>
          </p:nvSpPr>
          <p:spPr>
            <a:xfrm>
              <a:off x="2002916" y="837322"/>
              <a:ext cx="137358" cy="185988"/>
            </a:xfrm>
            <a:custGeom>
              <a:avLst/>
              <a:gdLst>
                <a:gd name="connsiteX0" fmla="*/ 62707 w 137358"/>
                <a:gd name="connsiteY0" fmla="*/ 91171 h 185988"/>
                <a:gd name="connsiteX1" fmla="*/ 62707 w 137358"/>
                <a:gd name="connsiteY1" fmla="*/ 109405 h 185988"/>
                <a:gd name="connsiteX2" fmla="*/ 67933 w 137358"/>
                <a:gd name="connsiteY2" fmla="*/ 109405 h 185988"/>
                <a:gd name="connsiteX3" fmla="*/ 99286 w 137358"/>
                <a:gd name="connsiteY3" fmla="*/ 113052 h 185988"/>
                <a:gd name="connsiteX4" fmla="*/ 126161 w 137358"/>
                <a:gd name="connsiteY4" fmla="*/ 125451 h 185988"/>
                <a:gd name="connsiteX5" fmla="*/ 137359 w 137358"/>
                <a:gd name="connsiteY5" fmla="*/ 148061 h 185988"/>
                <a:gd name="connsiteX6" fmla="*/ 119442 w 137358"/>
                <a:gd name="connsiteY6" fmla="*/ 175777 h 185988"/>
                <a:gd name="connsiteX7" fmla="*/ 67186 w 137358"/>
                <a:gd name="connsiteY7" fmla="*/ 185988 h 185988"/>
                <a:gd name="connsiteX8" fmla="*/ 17916 w 137358"/>
                <a:gd name="connsiteY8" fmla="*/ 175777 h 185988"/>
                <a:gd name="connsiteX9" fmla="*/ 0 w 137358"/>
                <a:gd name="connsiteY9" fmla="*/ 148061 h 185988"/>
                <a:gd name="connsiteX10" fmla="*/ 11198 w 137358"/>
                <a:gd name="connsiteY10" fmla="*/ 125451 h 185988"/>
                <a:gd name="connsiteX11" fmla="*/ 39565 w 137358"/>
                <a:gd name="connsiteY11" fmla="*/ 113052 h 185988"/>
                <a:gd name="connsiteX12" fmla="*/ 39565 w 137358"/>
                <a:gd name="connsiteY12" fmla="*/ 87524 h 185988"/>
                <a:gd name="connsiteX13" fmla="*/ 16423 w 137358"/>
                <a:gd name="connsiteY13" fmla="*/ 71478 h 185988"/>
                <a:gd name="connsiteX14" fmla="*/ 8212 w 137358"/>
                <a:gd name="connsiteY14" fmla="*/ 46679 h 185988"/>
                <a:gd name="connsiteX15" fmla="*/ 15677 w 137358"/>
                <a:gd name="connsiteY15" fmla="*/ 22610 h 185988"/>
                <a:gd name="connsiteX16" fmla="*/ 37326 w 137358"/>
                <a:gd name="connsiteY16" fmla="*/ 5835 h 185988"/>
                <a:gd name="connsiteX17" fmla="*/ 68679 w 137358"/>
                <a:gd name="connsiteY17" fmla="*/ 0 h 185988"/>
                <a:gd name="connsiteX18" fmla="*/ 134373 w 137358"/>
                <a:gd name="connsiteY18" fmla="*/ 0 h 185988"/>
                <a:gd name="connsiteX19" fmla="*/ 134373 w 137358"/>
                <a:gd name="connsiteY19" fmla="*/ 18963 h 185988"/>
                <a:gd name="connsiteX20" fmla="*/ 103765 w 137358"/>
                <a:gd name="connsiteY20" fmla="*/ 18963 h 185988"/>
                <a:gd name="connsiteX21" fmla="*/ 103765 w 137358"/>
                <a:gd name="connsiteY21" fmla="*/ 21152 h 185988"/>
                <a:gd name="connsiteX22" fmla="*/ 123921 w 137358"/>
                <a:gd name="connsiteY22" fmla="*/ 51785 h 185988"/>
                <a:gd name="connsiteX23" fmla="*/ 116456 w 137358"/>
                <a:gd name="connsiteY23" fmla="*/ 72207 h 185988"/>
                <a:gd name="connsiteX24" fmla="*/ 95554 w 137358"/>
                <a:gd name="connsiteY24" fmla="*/ 86794 h 185988"/>
                <a:gd name="connsiteX25" fmla="*/ 65693 w 137358"/>
                <a:gd name="connsiteY25" fmla="*/ 91900 h 185988"/>
                <a:gd name="connsiteX26" fmla="*/ 63454 w 137358"/>
                <a:gd name="connsiteY26" fmla="*/ 91900 h 185988"/>
                <a:gd name="connsiteX27" fmla="*/ 37326 w 137358"/>
                <a:gd name="connsiteY27" fmla="*/ 158272 h 185988"/>
                <a:gd name="connsiteX28" fmla="*/ 67186 w 137358"/>
                <a:gd name="connsiteY28" fmla="*/ 161919 h 185988"/>
                <a:gd name="connsiteX29" fmla="*/ 98540 w 137358"/>
                <a:gd name="connsiteY29" fmla="*/ 158272 h 185988"/>
                <a:gd name="connsiteX30" fmla="*/ 109738 w 137358"/>
                <a:gd name="connsiteY30" fmla="*/ 148061 h 185988"/>
                <a:gd name="connsiteX31" fmla="*/ 98540 w 137358"/>
                <a:gd name="connsiteY31" fmla="*/ 136391 h 185988"/>
                <a:gd name="connsiteX32" fmla="*/ 67933 w 137358"/>
                <a:gd name="connsiteY32" fmla="*/ 132744 h 185988"/>
                <a:gd name="connsiteX33" fmla="*/ 37326 w 137358"/>
                <a:gd name="connsiteY33" fmla="*/ 136391 h 185988"/>
                <a:gd name="connsiteX34" fmla="*/ 26128 w 137358"/>
                <a:gd name="connsiteY34" fmla="*/ 148061 h 185988"/>
                <a:gd name="connsiteX35" fmla="*/ 37326 w 137358"/>
                <a:gd name="connsiteY35" fmla="*/ 158272 h 185988"/>
                <a:gd name="connsiteX36" fmla="*/ 44044 w 137358"/>
                <a:gd name="connsiteY36" fmla="*/ 62725 h 185988"/>
                <a:gd name="connsiteX37" fmla="*/ 66440 w 137358"/>
                <a:gd name="connsiteY37" fmla="*/ 69290 h 185988"/>
                <a:gd name="connsiteX38" fmla="*/ 88089 w 137358"/>
                <a:gd name="connsiteY38" fmla="*/ 62725 h 185988"/>
                <a:gd name="connsiteX39" fmla="*/ 96300 w 137358"/>
                <a:gd name="connsiteY39" fmla="*/ 46679 h 185988"/>
                <a:gd name="connsiteX40" fmla="*/ 88089 w 137358"/>
                <a:gd name="connsiteY40" fmla="*/ 29904 h 185988"/>
                <a:gd name="connsiteX41" fmla="*/ 66440 w 137358"/>
                <a:gd name="connsiteY41" fmla="*/ 22610 h 185988"/>
                <a:gd name="connsiteX42" fmla="*/ 44044 w 137358"/>
                <a:gd name="connsiteY42" fmla="*/ 29904 h 185988"/>
                <a:gd name="connsiteX43" fmla="*/ 35833 w 137358"/>
                <a:gd name="connsiteY43" fmla="*/ 46679 h 185988"/>
                <a:gd name="connsiteX44" fmla="*/ 44044 w 137358"/>
                <a:gd name="connsiteY44" fmla="*/ 62725 h 18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7358" h="185988">
                  <a:moveTo>
                    <a:pt x="62707" y="91171"/>
                  </a:moveTo>
                  <a:lnTo>
                    <a:pt x="62707" y="109405"/>
                  </a:lnTo>
                  <a:lnTo>
                    <a:pt x="67933" y="109405"/>
                  </a:lnTo>
                  <a:cubicBezTo>
                    <a:pt x="78384" y="109405"/>
                    <a:pt x="88835" y="110863"/>
                    <a:pt x="99286" y="113052"/>
                  </a:cubicBezTo>
                  <a:cubicBezTo>
                    <a:pt x="109738" y="115240"/>
                    <a:pt x="118696" y="119616"/>
                    <a:pt x="126161" y="125451"/>
                  </a:cubicBezTo>
                  <a:cubicBezTo>
                    <a:pt x="133626" y="131286"/>
                    <a:pt x="137359" y="138579"/>
                    <a:pt x="137359" y="148061"/>
                  </a:cubicBezTo>
                  <a:cubicBezTo>
                    <a:pt x="137359" y="157543"/>
                    <a:pt x="131386" y="169213"/>
                    <a:pt x="119442" y="175777"/>
                  </a:cubicBezTo>
                  <a:cubicBezTo>
                    <a:pt x="107498" y="182341"/>
                    <a:pt x="89582" y="185988"/>
                    <a:pt x="67186" y="185988"/>
                  </a:cubicBezTo>
                  <a:cubicBezTo>
                    <a:pt x="44791" y="185988"/>
                    <a:pt x="29114" y="182341"/>
                    <a:pt x="17916" y="175777"/>
                  </a:cubicBezTo>
                  <a:cubicBezTo>
                    <a:pt x="5972" y="169213"/>
                    <a:pt x="0" y="159731"/>
                    <a:pt x="0" y="148061"/>
                  </a:cubicBezTo>
                  <a:cubicBezTo>
                    <a:pt x="0" y="136391"/>
                    <a:pt x="3733" y="131286"/>
                    <a:pt x="11198" y="125451"/>
                  </a:cubicBezTo>
                  <a:cubicBezTo>
                    <a:pt x="18663" y="119616"/>
                    <a:pt x="28367" y="115240"/>
                    <a:pt x="39565" y="113052"/>
                  </a:cubicBezTo>
                  <a:lnTo>
                    <a:pt x="39565" y="87524"/>
                  </a:lnTo>
                  <a:cubicBezTo>
                    <a:pt x="29861" y="83877"/>
                    <a:pt x="22395" y="78771"/>
                    <a:pt x="16423" y="71478"/>
                  </a:cubicBezTo>
                  <a:cubicBezTo>
                    <a:pt x="10451" y="64184"/>
                    <a:pt x="8212" y="56161"/>
                    <a:pt x="8212" y="46679"/>
                  </a:cubicBezTo>
                  <a:cubicBezTo>
                    <a:pt x="8212" y="37198"/>
                    <a:pt x="10451" y="29175"/>
                    <a:pt x="15677" y="22610"/>
                  </a:cubicBezTo>
                  <a:cubicBezTo>
                    <a:pt x="20902" y="15317"/>
                    <a:pt x="27621" y="9482"/>
                    <a:pt x="37326" y="5835"/>
                  </a:cubicBezTo>
                  <a:cubicBezTo>
                    <a:pt x="46284" y="1459"/>
                    <a:pt x="56735" y="0"/>
                    <a:pt x="68679" y="0"/>
                  </a:cubicBezTo>
                  <a:lnTo>
                    <a:pt x="134373" y="0"/>
                  </a:lnTo>
                  <a:lnTo>
                    <a:pt x="134373" y="18963"/>
                  </a:lnTo>
                  <a:lnTo>
                    <a:pt x="103765" y="18963"/>
                  </a:lnTo>
                  <a:lnTo>
                    <a:pt x="103765" y="21152"/>
                  </a:lnTo>
                  <a:cubicBezTo>
                    <a:pt x="117203" y="27716"/>
                    <a:pt x="123921" y="38656"/>
                    <a:pt x="123921" y="51785"/>
                  </a:cubicBezTo>
                  <a:cubicBezTo>
                    <a:pt x="123921" y="64913"/>
                    <a:pt x="121682" y="66372"/>
                    <a:pt x="116456" y="72207"/>
                  </a:cubicBezTo>
                  <a:cubicBezTo>
                    <a:pt x="111231" y="78042"/>
                    <a:pt x="104512" y="83148"/>
                    <a:pt x="95554" y="86794"/>
                  </a:cubicBezTo>
                  <a:cubicBezTo>
                    <a:pt x="86596" y="90441"/>
                    <a:pt x="76891" y="91900"/>
                    <a:pt x="65693" y="91900"/>
                  </a:cubicBezTo>
                  <a:lnTo>
                    <a:pt x="63454" y="91900"/>
                  </a:lnTo>
                  <a:close/>
                  <a:moveTo>
                    <a:pt x="37326" y="158272"/>
                  </a:moveTo>
                  <a:cubicBezTo>
                    <a:pt x="44791" y="160460"/>
                    <a:pt x="54495" y="161919"/>
                    <a:pt x="67186" y="161919"/>
                  </a:cubicBezTo>
                  <a:cubicBezTo>
                    <a:pt x="79877" y="161919"/>
                    <a:pt x="91075" y="160460"/>
                    <a:pt x="98540" y="158272"/>
                  </a:cubicBezTo>
                  <a:cubicBezTo>
                    <a:pt x="106005" y="156084"/>
                    <a:pt x="109738" y="152437"/>
                    <a:pt x="109738" y="148061"/>
                  </a:cubicBezTo>
                  <a:cubicBezTo>
                    <a:pt x="109738" y="143685"/>
                    <a:pt x="106005" y="139309"/>
                    <a:pt x="98540" y="136391"/>
                  </a:cubicBezTo>
                  <a:cubicBezTo>
                    <a:pt x="91075" y="133474"/>
                    <a:pt x="80623" y="132744"/>
                    <a:pt x="67933" y="132744"/>
                  </a:cubicBezTo>
                  <a:cubicBezTo>
                    <a:pt x="55242" y="132744"/>
                    <a:pt x="44791" y="134203"/>
                    <a:pt x="37326" y="136391"/>
                  </a:cubicBezTo>
                  <a:cubicBezTo>
                    <a:pt x="29861" y="138579"/>
                    <a:pt x="26128" y="142956"/>
                    <a:pt x="26128" y="148061"/>
                  </a:cubicBezTo>
                  <a:cubicBezTo>
                    <a:pt x="26128" y="153167"/>
                    <a:pt x="29861" y="156084"/>
                    <a:pt x="37326" y="158272"/>
                  </a:cubicBezTo>
                  <a:close/>
                  <a:moveTo>
                    <a:pt x="44044" y="62725"/>
                  </a:moveTo>
                  <a:cubicBezTo>
                    <a:pt x="49270" y="67102"/>
                    <a:pt x="56735" y="69290"/>
                    <a:pt x="66440" y="69290"/>
                  </a:cubicBezTo>
                  <a:cubicBezTo>
                    <a:pt x="76144" y="69290"/>
                    <a:pt x="82117" y="67102"/>
                    <a:pt x="88089" y="62725"/>
                  </a:cubicBezTo>
                  <a:cubicBezTo>
                    <a:pt x="93314" y="58349"/>
                    <a:pt x="96300" y="53244"/>
                    <a:pt x="96300" y="46679"/>
                  </a:cubicBezTo>
                  <a:cubicBezTo>
                    <a:pt x="96300" y="40115"/>
                    <a:pt x="93314" y="34280"/>
                    <a:pt x="88089" y="29904"/>
                  </a:cubicBezTo>
                  <a:cubicBezTo>
                    <a:pt x="82863" y="25528"/>
                    <a:pt x="75398" y="22610"/>
                    <a:pt x="66440" y="22610"/>
                  </a:cubicBezTo>
                  <a:cubicBezTo>
                    <a:pt x="57482" y="22610"/>
                    <a:pt x="49270" y="24798"/>
                    <a:pt x="44044" y="29904"/>
                  </a:cubicBezTo>
                  <a:cubicBezTo>
                    <a:pt x="38072" y="34280"/>
                    <a:pt x="35833" y="40115"/>
                    <a:pt x="35833" y="46679"/>
                  </a:cubicBezTo>
                  <a:cubicBezTo>
                    <a:pt x="35833" y="53244"/>
                    <a:pt x="38819" y="58349"/>
                    <a:pt x="44044" y="62725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10599B06-D964-E2E5-60D1-C4B046867779}"/>
                </a:ext>
              </a:extLst>
            </p:cNvPr>
            <p:cNvSpPr/>
            <p:nvPr/>
          </p:nvSpPr>
          <p:spPr>
            <a:xfrm>
              <a:off x="2155205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3733 w 36579"/>
                <a:gd name="connsiteY9" fmla="*/ 55432 h 191093"/>
                <a:gd name="connsiteX10" fmla="*/ 31354 w 36579"/>
                <a:gd name="connsiteY10" fmla="*/ 55432 h 191093"/>
                <a:gd name="connsiteX11" fmla="*/ 31354 w 36579"/>
                <a:gd name="connsiteY11" fmla="*/ 191094 h 191093"/>
                <a:gd name="connsiteX12" fmla="*/ 3733 w 36579"/>
                <a:gd name="connsiteY12" fmla="*/ 191094 h 191093"/>
                <a:gd name="connsiteX13" fmla="*/ 3733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8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3733" y="55432"/>
                  </a:moveTo>
                  <a:lnTo>
                    <a:pt x="31354" y="55432"/>
                  </a:lnTo>
                  <a:lnTo>
                    <a:pt x="31354" y="191094"/>
                  </a:lnTo>
                  <a:lnTo>
                    <a:pt x="3733" y="191094"/>
                  </a:lnTo>
                  <a:lnTo>
                    <a:pt x="3733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A830CE83-9B81-E14F-EEF2-587C1ECEA9E4}"/>
                </a:ext>
              </a:extLst>
            </p:cNvPr>
            <p:cNvSpPr/>
            <p:nvPr/>
          </p:nvSpPr>
          <p:spPr>
            <a:xfrm>
              <a:off x="2208208" y="807418"/>
              <a:ext cx="83609" cy="166295"/>
            </a:xfrm>
            <a:custGeom>
              <a:avLst/>
              <a:gdLst>
                <a:gd name="connsiteX0" fmla="*/ 21649 w 83609"/>
                <a:gd name="connsiteY0" fmla="*/ 136391 h 166295"/>
                <a:gd name="connsiteX1" fmla="*/ 21649 w 83609"/>
                <a:gd name="connsiteY1" fmla="*/ 52514 h 166295"/>
                <a:gd name="connsiteX2" fmla="*/ 0 w 83609"/>
                <a:gd name="connsiteY2" fmla="*/ 52514 h 166295"/>
                <a:gd name="connsiteX3" fmla="*/ 0 w 83609"/>
                <a:gd name="connsiteY3" fmla="*/ 30633 h 166295"/>
                <a:gd name="connsiteX4" fmla="*/ 21649 w 83609"/>
                <a:gd name="connsiteY4" fmla="*/ 30633 h 166295"/>
                <a:gd name="connsiteX5" fmla="*/ 23142 w 83609"/>
                <a:gd name="connsiteY5" fmla="*/ 0 h 166295"/>
                <a:gd name="connsiteX6" fmla="*/ 49270 w 83609"/>
                <a:gd name="connsiteY6" fmla="*/ 0 h 166295"/>
                <a:gd name="connsiteX7" fmla="*/ 49270 w 83609"/>
                <a:gd name="connsiteY7" fmla="*/ 30633 h 166295"/>
                <a:gd name="connsiteX8" fmla="*/ 83610 w 83609"/>
                <a:gd name="connsiteY8" fmla="*/ 30633 h 166295"/>
                <a:gd name="connsiteX9" fmla="*/ 83610 w 83609"/>
                <a:gd name="connsiteY9" fmla="*/ 52514 h 166295"/>
                <a:gd name="connsiteX10" fmla="*/ 49270 w 83609"/>
                <a:gd name="connsiteY10" fmla="*/ 52514 h 166295"/>
                <a:gd name="connsiteX11" fmla="*/ 49270 w 83609"/>
                <a:gd name="connsiteY11" fmla="*/ 134933 h 166295"/>
                <a:gd name="connsiteX12" fmla="*/ 50763 w 83609"/>
                <a:gd name="connsiteY12" fmla="*/ 140038 h 166295"/>
                <a:gd name="connsiteX13" fmla="*/ 55242 w 83609"/>
                <a:gd name="connsiteY13" fmla="*/ 141497 h 166295"/>
                <a:gd name="connsiteX14" fmla="*/ 83610 w 83609"/>
                <a:gd name="connsiteY14" fmla="*/ 141497 h 166295"/>
                <a:gd name="connsiteX15" fmla="*/ 83610 w 83609"/>
                <a:gd name="connsiteY15" fmla="*/ 166295 h 166295"/>
                <a:gd name="connsiteX16" fmla="*/ 44791 w 83609"/>
                <a:gd name="connsiteY16" fmla="*/ 166295 h 166295"/>
                <a:gd name="connsiteX17" fmla="*/ 21649 w 83609"/>
                <a:gd name="connsiteY17" fmla="*/ 136391 h 16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609" h="166295">
                  <a:moveTo>
                    <a:pt x="21649" y="136391"/>
                  </a:moveTo>
                  <a:lnTo>
                    <a:pt x="21649" y="52514"/>
                  </a:lnTo>
                  <a:lnTo>
                    <a:pt x="0" y="52514"/>
                  </a:lnTo>
                  <a:lnTo>
                    <a:pt x="0" y="30633"/>
                  </a:lnTo>
                  <a:lnTo>
                    <a:pt x="21649" y="30633"/>
                  </a:lnTo>
                  <a:lnTo>
                    <a:pt x="23142" y="0"/>
                  </a:lnTo>
                  <a:lnTo>
                    <a:pt x="49270" y="0"/>
                  </a:lnTo>
                  <a:lnTo>
                    <a:pt x="49270" y="30633"/>
                  </a:lnTo>
                  <a:lnTo>
                    <a:pt x="83610" y="30633"/>
                  </a:lnTo>
                  <a:lnTo>
                    <a:pt x="83610" y="52514"/>
                  </a:lnTo>
                  <a:lnTo>
                    <a:pt x="49270" y="52514"/>
                  </a:lnTo>
                  <a:lnTo>
                    <a:pt x="49270" y="134933"/>
                  </a:lnTo>
                  <a:cubicBezTo>
                    <a:pt x="49270" y="137121"/>
                    <a:pt x="49270" y="139309"/>
                    <a:pt x="50763" y="140038"/>
                  </a:cubicBezTo>
                  <a:cubicBezTo>
                    <a:pt x="51509" y="140767"/>
                    <a:pt x="53002" y="141497"/>
                    <a:pt x="55242" y="141497"/>
                  </a:cubicBezTo>
                  <a:lnTo>
                    <a:pt x="83610" y="141497"/>
                  </a:lnTo>
                  <a:lnTo>
                    <a:pt x="83610" y="166295"/>
                  </a:lnTo>
                  <a:lnTo>
                    <a:pt x="44791" y="166295"/>
                  </a:lnTo>
                  <a:cubicBezTo>
                    <a:pt x="29114" y="166295"/>
                    <a:pt x="21649" y="156084"/>
                    <a:pt x="21649" y="136391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BDB932FD-E913-FFFF-FCA8-9C00DE75736B}"/>
                </a:ext>
              </a:extLst>
            </p:cNvPr>
            <p:cNvSpPr/>
            <p:nvPr/>
          </p:nvSpPr>
          <p:spPr>
            <a:xfrm>
              <a:off x="2307494" y="835134"/>
              <a:ext cx="131386" cy="142226"/>
            </a:xfrm>
            <a:custGeom>
              <a:avLst/>
              <a:gdLst>
                <a:gd name="connsiteX0" fmla="*/ 12691 w 131386"/>
                <a:gd name="connsiteY0" fmla="*/ 131286 h 142226"/>
                <a:gd name="connsiteX1" fmla="*/ 0 w 131386"/>
                <a:gd name="connsiteY1" fmla="*/ 103570 h 142226"/>
                <a:gd name="connsiteX2" fmla="*/ 8212 w 131386"/>
                <a:gd name="connsiteY2" fmla="*/ 80960 h 142226"/>
                <a:gd name="connsiteX3" fmla="*/ 29114 w 131386"/>
                <a:gd name="connsiteY3" fmla="*/ 66372 h 142226"/>
                <a:gd name="connsiteX4" fmla="*/ 57482 w 131386"/>
                <a:gd name="connsiteY4" fmla="*/ 61267 h 142226"/>
                <a:gd name="connsiteX5" fmla="*/ 90328 w 131386"/>
                <a:gd name="connsiteY5" fmla="*/ 61267 h 142226"/>
                <a:gd name="connsiteX6" fmla="*/ 90328 w 131386"/>
                <a:gd name="connsiteY6" fmla="*/ 53244 h 142226"/>
                <a:gd name="connsiteX7" fmla="*/ 82863 w 131386"/>
                <a:gd name="connsiteY7" fmla="*/ 31363 h 142226"/>
                <a:gd name="connsiteX8" fmla="*/ 63454 w 131386"/>
                <a:gd name="connsiteY8" fmla="*/ 23340 h 142226"/>
                <a:gd name="connsiteX9" fmla="*/ 41805 w 131386"/>
                <a:gd name="connsiteY9" fmla="*/ 29904 h 142226"/>
                <a:gd name="connsiteX10" fmla="*/ 27621 w 131386"/>
                <a:gd name="connsiteY10" fmla="*/ 51785 h 142226"/>
                <a:gd name="connsiteX11" fmla="*/ 4479 w 131386"/>
                <a:gd name="connsiteY11" fmla="*/ 42303 h 142226"/>
                <a:gd name="connsiteX12" fmla="*/ 26875 w 131386"/>
                <a:gd name="connsiteY12" fmla="*/ 10940 h 142226"/>
                <a:gd name="connsiteX13" fmla="*/ 64200 w 131386"/>
                <a:gd name="connsiteY13" fmla="*/ 0 h 142226"/>
                <a:gd name="connsiteX14" fmla="*/ 103019 w 131386"/>
                <a:gd name="connsiteY14" fmla="*/ 13858 h 142226"/>
                <a:gd name="connsiteX15" fmla="*/ 117203 w 131386"/>
                <a:gd name="connsiteY15" fmla="*/ 51056 h 142226"/>
                <a:gd name="connsiteX16" fmla="*/ 117203 w 131386"/>
                <a:gd name="connsiteY16" fmla="*/ 112322 h 142226"/>
                <a:gd name="connsiteX17" fmla="*/ 120935 w 131386"/>
                <a:gd name="connsiteY17" fmla="*/ 117428 h 142226"/>
                <a:gd name="connsiteX18" fmla="*/ 131387 w 131386"/>
                <a:gd name="connsiteY18" fmla="*/ 117428 h 142226"/>
                <a:gd name="connsiteX19" fmla="*/ 131387 w 131386"/>
                <a:gd name="connsiteY19" fmla="*/ 139309 h 142226"/>
                <a:gd name="connsiteX20" fmla="*/ 115710 w 131386"/>
                <a:gd name="connsiteY20" fmla="*/ 139309 h 142226"/>
                <a:gd name="connsiteX21" fmla="*/ 97047 w 131386"/>
                <a:gd name="connsiteY21" fmla="*/ 119616 h 142226"/>
                <a:gd name="connsiteX22" fmla="*/ 97047 w 131386"/>
                <a:gd name="connsiteY22" fmla="*/ 110863 h 142226"/>
                <a:gd name="connsiteX23" fmla="*/ 94807 w 131386"/>
                <a:gd name="connsiteY23" fmla="*/ 110863 h 142226"/>
                <a:gd name="connsiteX24" fmla="*/ 75398 w 131386"/>
                <a:gd name="connsiteY24" fmla="*/ 133474 h 142226"/>
                <a:gd name="connsiteX25" fmla="*/ 44791 w 131386"/>
                <a:gd name="connsiteY25" fmla="*/ 142226 h 142226"/>
                <a:gd name="connsiteX26" fmla="*/ 13437 w 131386"/>
                <a:gd name="connsiteY26" fmla="*/ 132015 h 142226"/>
                <a:gd name="connsiteX27" fmla="*/ 34340 w 131386"/>
                <a:gd name="connsiteY27" fmla="*/ 113052 h 142226"/>
                <a:gd name="connsiteX28" fmla="*/ 50017 w 131386"/>
                <a:gd name="connsiteY28" fmla="*/ 117428 h 142226"/>
                <a:gd name="connsiteX29" fmla="*/ 68679 w 131386"/>
                <a:gd name="connsiteY29" fmla="*/ 112322 h 142226"/>
                <a:gd name="connsiteX30" fmla="*/ 83610 w 131386"/>
                <a:gd name="connsiteY30" fmla="*/ 98464 h 142226"/>
                <a:gd name="connsiteX31" fmla="*/ 91075 w 131386"/>
                <a:gd name="connsiteY31" fmla="*/ 80960 h 142226"/>
                <a:gd name="connsiteX32" fmla="*/ 67933 w 131386"/>
                <a:gd name="connsiteY32" fmla="*/ 80960 h 142226"/>
                <a:gd name="connsiteX33" fmla="*/ 39565 w 131386"/>
                <a:gd name="connsiteY33" fmla="*/ 86065 h 142226"/>
                <a:gd name="connsiteX34" fmla="*/ 28368 w 131386"/>
                <a:gd name="connsiteY34" fmla="*/ 100652 h 142226"/>
                <a:gd name="connsiteX35" fmla="*/ 35086 w 131386"/>
                <a:gd name="connsiteY35" fmla="*/ 112322 h 1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1386" h="142226">
                  <a:moveTo>
                    <a:pt x="12691" y="131286"/>
                  </a:moveTo>
                  <a:cubicBezTo>
                    <a:pt x="4479" y="124721"/>
                    <a:pt x="0" y="115240"/>
                    <a:pt x="0" y="103570"/>
                  </a:cubicBezTo>
                  <a:cubicBezTo>
                    <a:pt x="0" y="91900"/>
                    <a:pt x="2986" y="87524"/>
                    <a:pt x="8212" y="80960"/>
                  </a:cubicBezTo>
                  <a:cubicBezTo>
                    <a:pt x="13437" y="74395"/>
                    <a:pt x="20156" y="70019"/>
                    <a:pt x="29114" y="66372"/>
                  </a:cubicBezTo>
                  <a:cubicBezTo>
                    <a:pt x="38072" y="62725"/>
                    <a:pt x="47030" y="61267"/>
                    <a:pt x="57482" y="61267"/>
                  </a:cubicBezTo>
                  <a:lnTo>
                    <a:pt x="90328" y="61267"/>
                  </a:lnTo>
                  <a:lnTo>
                    <a:pt x="90328" y="53244"/>
                  </a:lnTo>
                  <a:cubicBezTo>
                    <a:pt x="90328" y="43762"/>
                    <a:pt x="88089" y="36468"/>
                    <a:pt x="82863" y="31363"/>
                  </a:cubicBezTo>
                  <a:cubicBezTo>
                    <a:pt x="77638" y="26257"/>
                    <a:pt x="71665" y="23340"/>
                    <a:pt x="63454" y="23340"/>
                  </a:cubicBezTo>
                  <a:cubicBezTo>
                    <a:pt x="55242" y="23340"/>
                    <a:pt x="47777" y="25528"/>
                    <a:pt x="41805" y="29904"/>
                  </a:cubicBezTo>
                  <a:cubicBezTo>
                    <a:pt x="36579" y="34280"/>
                    <a:pt x="31354" y="41574"/>
                    <a:pt x="27621" y="51785"/>
                  </a:cubicBezTo>
                  <a:lnTo>
                    <a:pt x="4479" y="42303"/>
                  </a:lnTo>
                  <a:cubicBezTo>
                    <a:pt x="8958" y="29175"/>
                    <a:pt x="16423" y="18234"/>
                    <a:pt x="26875" y="10940"/>
                  </a:cubicBezTo>
                  <a:cubicBezTo>
                    <a:pt x="37326" y="3647"/>
                    <a:pt x="49270" y="0"/>
                    <a:pt x="64200" y="0"/>
                  </a:cubicBezTo>
                  <a:cubicBezTo>
                    <a:pt x="79131" y="0"/>
                    <a:pt x="93314" y="4376"/>
                    <a:pt x="103019" y="13858"/>
                  </a:cubicBezTo>
                  <a:cubicBezTo>
                    <a:pt x="112724" y="22610"/>
                    <a:pt x="117203" y="35010"/>
                    <a:pt x="117203" y="51056"/>
                  </a:cubicBezTo>
                  <a:lnTo>
                    <a:pt x="117203" y="112322"/>
                  </a:lnTo>
                  <a:cubicBezTo>
                    <a:pt x="117203" y="115240"/>
                    <a:pt x="118696" y="117428"/>
                    <a:pt x="120935" y="117428"/>
                  </a:cubicBezTo>
                  <a:lnTo>
                    <a:pt x="131387" y="117428"/>
                  </a:lnTo>
                  <a:lnTo>
                    <a:pt x="131387" y="139309"/>
                  </a:lnTo>
                  <a:lnTo>
                    <a:pt x="115710" y="139309"/>
                  </a:lnTo>
                  <a:cubicBezTo>
                    <a:pt x="103019" y="139309"/>
                    <a:pt x="97047" y="132744"/>
                    <a:pt x="97047" y="119616"/>
                  </a:cubicBezTo>
                  <a:lnTo>
                    <a:pt x="97047" y="110863"/>
                  </a:lnTo>
                  <a:cubicBezTo>
                    <a:pt x="97047" y="110863"/>
                    <a:pt x="94807" y="110863"/>
                    <a:pt x="94807" y="110863"/>
                  </a:cubicBezTo>
                  <a:cubicBezTo>
                    <a:pt x="90328" y="120345"/>
                    <a:pt x="83610" y="127639"/>
                    <a:pt x="75398" y="133474"/>
                  </a:cubicBezTo>
                  <a:cubicBezTo>
                    <a:pt x="66440" y="139309"/>
                    <a:pt x="56735" y="142226"/>
                    <a:pt x="44791" y="142226"/>
                  </a:cubicBezTo>
                  <a:cubicBezTo>
                    <a:pt x="32847" y="142226"/>
                    <a:pt x="22395" y="138579"/>
                    <a:pt x="13437" y="132015"/>
                  </a:cubicBezTo>
                  <a:close/>
                  <a:moveTo>
                    <a:pt x="34340" y="113052"/>
                  </a:moveTo>
                  <a:cubicBezTo>
                    <a:pt x="38819" y="115969"/>
                    <a:pt x="44044" y="117428"/>
                    <a:pt x="50017" y="117428"/>
                  </a:cubicBezTo>
                  <a:cubicBezTo>
                    <a:pt x="55989" y="117428"/>
                    <a:pt x="62707" y="115969"/>
                    <a:pt x="68679" y="112322"/>
                  </a:cubicBezTo>
                  <a:cubicBezTo>
                    <a:pt x="74651" y="108675"/>
                    <a:pt x="79877" y="104299"/>
                    <a:pt x="83610" y="98464"/>
                  </a:cubicBezTo>
                  <a:cubicBezTo>
                    <a:pt x="87342" y="92629"/>
                    <a:pt x="90328" y="87524"/>
                    <a:pt x="91075" y="80960"/>
                  </a:cubicBezTo>
                  <a:lnTo>
                    <a:pt x="67933" y="80960"/>
                  </a:lnTo>
                  <a:cubicBezTo>
                    <a:pt x="55989" y="80960"/>
                    <a:pt x="46284" y="82418"/>
                    <a:pt x="39565" y="86065"/>
                  </a:cubicBezTo>
                  <a:cubicBezTo>
                    <a:pt x="32100" y="89712"/>
                    <a:pt x="28368" y="94088"/>
                    <a:pt x="28368" y="100652"/>
                  </a:cubicBezTo>
                  <a:cubicBezTo>
                    <a:pt x="28368" y="107217"/>
                    <a:pt x="30607" y="109405"/>
                    <a:pt x="35086" y="112322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030DC0B5-41AA-B23E-1B31-B26D1A8B65B1}"/>
                </a:ext>
              </a:extLst>
            </p:cNvPr>
            <p:cNvSpPr/>
            <p:nvPr/>
          </p:nvSpPr>
          <p:spPr>
            <a:xfrm>
              <a:off x="2461276" y="787726"/>
              <a:ext cx="52256" cy="185988"/>
            </a:xfrm>
            <a:custGeom>
              <a:avLst/>
              <a:gdLst>
                <a:gd name="connsiteX0" fmla="*/ 0 w 52256"/>
                <a:gd name="connsiteY0" fmla="*/ 156084 h 185988"/>
                <a:gd name="connsiteX1" fmla="*/ 0 w 52256"/>
                <a:gd name="connsiteY1" fmla="*/ 0 h 185988"/>
                <a:gd name="connsiteX2" fmla="*/ 28368 w 52256"/>
                <a:gd name="connsiteY2" fmla="*/ 0 h 185988"/>
                <a:gd name="connsiteX3" fmla="*/ 28368 w 52256"/>
                <a:gd name="connsiteY3" fmla="*/ 154625 h 185988"/>
                <a:gd name="connsiteX4" fmla="*/ 29114 w 52256"/>
                <a:gd name="connsiteY4" fmla="*/ 159731 h 185988"/>
                <a:gd name="connsiteX5" fmla="*/ 33593 w 52256"/>
                <a:gd name="connsiteY5" fmla="*/ 161190 h 185988"/>
                <a:gd name="connsiteX6" fmla="*/ 52256 w 52256"/>
                <a:gd name="connsiteY6" fmla="*/ 161190 h 185988"/>
                <a:gd name="connsiteX7" fmla="*/ 52256 w 52256"/>
                <a:gd name="connsiteY7" fmla="*/ 185988 h 185988"/>
                <a:gd name="connsiteX8" fmla="*/ 23888 w 52256"/>
                <a:gd name="connsiteY8" fmla="*/ 185988 h 185988"/>
                <a:gd name="connsiteX9" fmla="*/ 0 w 52256"/>
                <a:gd name="connsiteY9" fmla="*/ 156084 h 18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56" h="185988">
                  <a:moveTo>
                    <a:pt x="0" y="156084"/>
                  </a:moveTo>
                  <a:lnTo>
                    <a:pt x="0" y="0"/>
                  </a:lnTo>
                  <a:lnTo>
                    <a:pt x="28368" y="0"/>
                  </a:lnTo>
                  <a:lnTo>
                    <a:pt x="28368" y="154625"/>
                  </a:lnTo>
                  <a:cubicBezTo>
                    <a:pt x="28368" y="156813"/>
                    <a:pt x="28368" y="159002"/>
                    <a:pt x="29114" y="159731"/>
                  </a:cubicBezTo>
                  <a:cubicBezTo>
                    <a:pt x="29114" y="160460"/>
                    <a:pt x="31354" y="161190"/>
                    <a:pt x="33593" y="161190"/>
                  </a:cubicBezTo>
                  <a:lnTo>
                    <a:pt x="52256" y="161190"/>
                  </a:lnTo>
                  <a:lnTo>
                    <a:pt x="52256" y="185988"/>
                  </a:lnTo>
                  <a:lnTo>
                    <a:pt x="23888" y="185988"/>
                  </a:lnTo>
                  <a:cubicBezTo>
                    <a:pt x="8212" y="185988"/>
                    <a:pt x="0" y="175777"/>
                    <a:pt x="0" y="156084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4F58AD57-EBE1-A5D5-1E7F-8A6FDEED4A66}"/>
                </a:ext>
              </a:extLst>
            </p:cNvPr>
            <p:cNvSpPr/>
            <p:nvPr/>
          </p:nvSpPr>
          <p:spPr>
            <a:xfrm>
              <a:off x="763702" y="788455"/>
              <a:ext cx="96300" cy="83876"/>
            </a:xfrm>
            <a:custGeom>
              <a:avLst/>
              <a:gdLst>
                <a:gd name="connsiteX0" fmla="*/ 67933 w 96300"/>
                <a:gd name="connsiteY0" fmla="*/ 83877 h 83876"/>
                <a:gd name="connsiteX1" fmla="*/ 96300 w 96300"/>
                <a:gd name="connsiteY1" fmla="*/ 83877 h 83876"/>
                <a:gd name="connsiteX2" fmla="*/ 84356 w 96300"/>
                <a:gd name="connsiteY2" fmla="*/ 42303 h 83876"/>
                <a:gd name="connsiteX3" fmla="*/ 47777 w 96300"/>
                <a:gd name="connsiteY3" fmla="*/ 10211 h 83876"/>
                <a:gd name="connsiteX4" fmla="*/ 0 w 96300"/>
                <a:gd name="connsiteY4" fmla="*/ 0 h 83876"/>
                <a:gd name="connsiteX5" fmla="*/ 0 w 96300"/>
                <a:gd name="connsiteY5" fmla="*/ 24798 h 83876"/>
                <a:gd name="connsiteX6" fmla="*/ 47777 w 96300"/>
                <a:gd name="connsiteY6" fmla="*/ 42303 h 83876"/>
                <a:gd name="connsiteX7" fmla="*/ 67186 w 96300"/>
                <a:gd name="connsiteY7" fmla="*/ 83877 h 8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0" h="83876">
                  <a:moveTo>
                    <a:pt x="67933" y="83877"/>
                  </a:moveTo>
                  <a:lnTo>
                    <a:pt x="96300" y="83877"/>
                  </a:lnTo>
                  <a:cubicBezTo>
                    <a:pt x="95554" y="67831"/>
                    <a:pt x="91075" y="53973"/>
                    <a:pt x="84356" y="42303"/>
                  </a:cubicBezTo>
                  <a:cubicBezTo>
                    <a:pt x="76144" y="28445"/>
                    <a:pt x="63454" y="17505"/>
                    <a:pt x="47777" y="10211"/>
                  </a:cubicBezTo>
                  <a:cubicBezTo>
                    <a:pt x="34340" y="4376"/>
                    <a:pt x="18663" y="729"/>
                    <a:pt x="0" y="0"/>
                  </a:cubicBezTo>
                  <a:lnTo>
                    <a:pt x="0" y="24798"/>
                  </a:lnTo>
                  <a:cubicBezTo>
                    <a:pt x="20156" y="26257"/>
                    <a:pt x="36579" y="32092"/>
                    <a:pt x="47777" y="42303"/>
                  </a:cubicBezTo>
                  <a:cubicBezTo>
                    <a:pt x="59721" y="52514"/>
                    <a:pt x="65693" y="66372"/>
                    <a:pt x="67186" y="83877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5099956A-D351-03C3-9266-5AC474C64EEB}"/>
                </a:ext>
              </a:extLst>
            </p:cNvPr>
            <p:cNvSpPr/>
            <p:nvPr/>
          </p:nvSpPr>
          <p:spPr>
            <a:xfrm>
              <a:off x="763702" y="888378"/>
              <a:ext cx="97046" cy="84606"/>
            </a:xfrm>
            <a:custGeom>
              <a:avLst/>
              <a:gdLst>
                <a:gd name="connsiteX0" fmla="*/ 67933 w 97046"/>
                <a:gd name="connsiteY0" fmla="*/ 0 h 84606"/>
                <a:gd name="connsiteX1" fmla="*/ 47777 w 97046"/>
                <a:gd name="connsiteY1" fmla="*/ 42303 h 84606"/>
                <a:gd name="connsiteX2" fmla="*/ 0 w 97046"/>
                <a:gd name="connsiteY2" fmla="*/ 59808 h 84606"/>
                <a:gd name="connsiteX3" fmla="*/ 0 w 97046"/>
                <a:gd name="connsiteY3" fmla="*/ 84606 h 84606"/>
                <a:gd name="connsiteX4" fmla="*/ 47030 w 97046"/>
                <a:gd name="connsiteY4" fmla="*/ 74395 h 84606"/>
                <a:gd name="connsiteX5" fmla="*/ 84356 w 97046"/>
                <a:gd name="connsiteY5" fmla="*/ 43033 h 84606"/>
                <a:gd name="connsiteX6" fmla="*/ 97047 w 97046"/>
                <a:gd name="connsiteY6" fmla="*/ 0 h 84606"/>
                <a:gd name="connsiteX7" fmla="*/ 68679 w 97046"/>
                <a:gd name="connsiteY7" fmla="*/ 0 h 8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046" h="84606">
                  <a:moveTo>
                    <a:pt x="67933" y="0"/>
                  </a:moveTo>
                  <a:cubicBezTo>
                    <a:pt x="66440" y="18234"/>
                    <a:pt x="59721" y="32092"/>
                    <a:pt x="47777" y="42303"/>
                  </a:cubicBezTo>
                  <a:cubicBezTo>
                    <a:pt x="35833" y="52514"/>
                    <a:pt x="20156" y="58349"/>
                    <a:pt x="0" y="59808"/>
                  </a:cubicBezTo>
                  <a:lnTo>
                    <a:pt x="0" y="84606"/>
                  </a:lnTo>
                  <a:cubicBezTo>
                    <a:pt x="17916" y="83877"/>
                    <a:pt x="33593" y="80230"/>
                    <a:pt x="47030" y="74395"/>
                  </a:cubicBezTo>
                  <a:cubicBezTo>
                    <a:pt x="63454" y="67102"/>
                    <a:pt x="75398" y="56890"/>
                    <a:pt x="84356" y="43033"/>
                  </a:cubicBezTo>
                  <a:cubicBezTo>
                    <a:pt x="91821" y="30633"/>
                    <a:pt x="95554" y="16775"/>
                    <a:pt x="97047" y="0"/>
                  </a:cubicBezTo>
                  <a:lnTo>
                    <a:pt x="68679" y="0"/>
                  </a:lnTo>
                  <a:close/>
                </a:path>
              </a:pathLst>
            </a:custGeom>
            <a:solidFill>
              <a:srgbClr val="FFB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8" name="Google Shape;63;p1">
            <a:extLst>
              <a:ext uri="{FF2B5EF4-FFF2-40B4-BE49-F238E27FC236}">
                <a16:creationId xmlns:a16="http://schemas.microsoft.com/office/drawing/2014/main" id="{FBB5DC05-A6B9-438B-4155-47327AF89E9C}"/>
              </a:ext>
            </a:extLst>
          </p:cNvPr>
          <p:cNvSpPr txBox="1"/>
          <p:nvPr/>
        </p:nvSpPr>
        <p:spPr>
          <a:xfrm>
            <a:off x="871110" y="5263456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Pulso" pitchFamily="2" charset="0"/>
              <a:ea typeface="Roboto Light"/>
              <a:cs typeface="Roboto Light"/>
              <a:sym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331399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3A97575-7B4E-1939-4539-6F669A8CCCEC}"/>
              </a:ext>
            </a:extLst>
          </p:cNvPr>
          <p:cNvSpPr txBox="1"/>
          <p:nvPr/>
        </p:nvSpPr>
        <p:spPr>
          <a:xfrm>
            <a:off x="3338450" y="1351418"/>
            <a:ext cx="7253556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effectLst/>
                <a:latin typeface="Pulso" pitchFamily="2" charset="0"/>
              </a:rPr>
              <a:t>01.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02.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03.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04.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05. ¡Break!</a:t>
            </a: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06.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07.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08.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47F1F7-03BB-7BFD-B34E-B6DB0BE91E61}"/>
              </a:ext>
            </a:extLst>
          </p:cNvPr>
          <p:cNvSpPr txBox="1"/>
          <p:nvPr/>
        </p:nvSpPr>
        <p:spPr>
          <a:xfrm>
            <a:off x="430474" y="776460"/>
            <a:ext cx="333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3600" dirty="0">
                <a:solidFill>
                  <a:schemeClr val="bg1"/>
                </a:solidFill>
                <a:latin typeface="Pulso" pitchFamily="2" charset="0"/>
              </a:rPr>
              <a:t>Agenda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AFCD843-827E-0823-6BA8-1585ED0AEB5E}"/>
              </a:ext>
            </a:extLst>
          </p:cNvPr>
          <p:cNvCxnSpPr/>
          <p:nvPr/>
        </p:nvCxnSpPr>
        <p:spPr>
          <a:xfrm>
            <a:off x="3432563" y="3429000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810BAFB-3A78-CB33-0932-0BA1AA016197}"/>
              </a:ext>
            </a:extLst>
          </p:cNvPr>
          <p:cNvCxnSpPr/>
          <p:nvPr/>
        </p:nvCxnSpPr>
        <p:spPr>
          <a:xfrm>
            <a:off x="3432563" y="4395592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upo 24">
            <a:extLst>
              <a:ext uri="{FF2B5EF4-FFF2-40B4-BE49-F238E27FC236}">
                <a16:creationId xmlns:a16="http://schemas.microsoft.com/office/drawing/2014/main" id="{15B55F54-528D-6787-D60E-882A36D4C56C}"/>
              </a:ext>
            </a:extLst>
          </p:cNvPr>
          <p:cNvGrpSpPr/>
          <p:nvPr/>
        </p:nvGrpSpPr>
        <p:grpSpPr>
          <a:xfrm>
            <a:off x="430475" y="6331178"/>
            <a:ext cx="1475018" cy="202971"/>
            <a:chOff x="971264" y="1998023"/>
            <a:chExt cx="1721486" cy="236792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639D3B0-0B4B-A05A-5164-E73B6463271F}"/>
                </a:ext>
              </a:extLst>
            </p:cNvPr>
            <p:cNvSpPr/>
            <p:nvPr/>
          </p:nvSpPr>
          <p:spPr>
            <a:xfrm>
              <a:off x="1084366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3B74FE32-FA15-858E-8CE0-3D674316AD20}"/>
                </a:ext>
              </a:extLst>
            </p:cNvPr>
            <p:cNvSpPr/>
            <p:nvPr/>
          </p:nvSpPr>
          <p:spPr>
            <a:xfrm>
              <a:off x="1240797" y="2049687"/>
              <a:ext cx="207841" cy="139205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F2687036-BED9-0832-197E-CCD95FEDA3BC}"/>
                </a:ext>
              </a:extLst>
            </p:cNvPr>
            <p:cNvSpPr/>
            <p:nvPr/>
          </p:nvSpPr>
          <p:spPr>
            <a:xfrm>
              <a:off x="1477281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D8E7E918-7023-E64D-721A-D1B846C81555}"/>
                </a:ext>
              </a:extLst>
            </p:cNvPr>
            <p:cNvSpPr/>
            <p:nvPr/>
          </p:nvSpPr>
          <p:spPr>
            <a:xfrm>
              <a:off x="1542644" y="2048969"/>
              <a:ext cx="119711" cy="136335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7F2DE81C-445C-5162-3873-5179951D6C01}"/>
                </a:ext>
              </a:extLst>
            </p:cNvPr>
            <p:cNvSpPr/>
            <p:nvPr/>
          </p:nvSpPr>
          <p:spPr>
            <a:xfrm>
              <a:off x="169173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30C224AD-455D-915E-596B-76929A40A784}"/>
                </a:ext>
              </a:extLst>
            </p:cNvPr>
            <p:cNvSpPr/>
            <p:nvPr/>
          </p:nvSpPr>
          <p:spPr>
            <a:xfrm>
              <a:off x="1749017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4245CC1B-072C-4DE4-B30A-5845DF3C7FE9}"/>
                </a:ext>
              </a:extLst>
            </p:cNvPr>
            <p:cNvSpPr/>
            <p:nvPr/>
          </p:nvSpPr>
          <p:spPr>
            <a:xfrm>
              <a:off x="1953921" y="2003046"/>
              <a:ext cx="154229" cy="182975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25602DFF-4ECA-17AC-F539-24E828A2E53A}"/>
                </a:ext>
              </a:extLst>
            </p:cNvPr>
            <p:cNvSpPr/>
            <p:nvPr/>
          </p:nvSpPr>
          <p:spPr>
            <a:xfrm>
              <a:off x="213532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EACD7701-5727-0DBD-509D-4C65399913B4}"/>
                </a:ext>
              </a:extLst>
            </p:cNvPr>
            <p:cNvSpPr/>
            <p:nvPr/>
          </p:nvSpPr>
          <p:spPr>
            <a:xfrm>
              <a:off x="2190405" y="2051840"/>
              <a:ext cx="135133" cy="182975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086A7FF9-6316-8C2E-4B90-3D0540860F6B}"/>
                </a:ext>
              </a:extLst>
            </p:cNvPr>
            <p:cNvSpPr/>
            <p:nvPr/>
          </p:nvSpPr>
          <p:spPr>
            <a:xfrm>
              <a:off x="2340227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866EC23E-0095-C475-34E9-24C0BB7354B4}"/>
                </a:ext>
              </a:extLst>
            </p:cNvPr>
            <p:cNvSpPr/>
            <p:nvPr/>
          </p:nvSpPr>
          <p:spPr>
            <a:xfrm>
              <a:off x="2392371" y="2022420"/>
              <a:ext cx="82255" cy="163602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8099F8CB-1A93-565E-DCD1-D1AE91E5159B}"/>
                </a:ext>
              </a:extLst>
            </p:cNvPr>
            <p:cNvSpPr/>
            <p:nvPr/>
          </p:nvSpPr>
          <p:spPr>
            <a:xfrm>
              <a:off x="2490050" y="2049687"/>
              <a:ext cx="129258" cy="139922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8F320378-1691-05FF-7D22-6C5783941A60}"/>
                </a:ext>
              </a:extLst>
            </p:cNvPr>
            <p:cNvSpPr/>
            <p:nvPr/>
          </p:nvSpPr>
          <p:spPr>
            <a:xfrm>
              <a:off x="2641341" y="2003046"/>
              <a:ext cx="51409" cy="182975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C7D88BB2-2A29-77FF-5F28-F21239B8B1A7}"/>
                </a:ext>
              </a:extLst>
            </p:cNvPr>
            <p:cNvSpPr/>
            <p:nvPr/>
          </p:nvSpPr>
          <p:spPr>
            <a:xfrm>
              <a:off x="971264" y="2003763"/>
              <a:ext cx="94740" cy="82519"/>
            </a:xfrm>
            <a:custGeom>
              <a:avLst/>
              <a:gdLst>
                <a:gd name="connsiteX0" fmla="*/ 86318 w 122362"/>
                <a:gd name="connsiteY0" fmla="*/ 106577 h 106577"/>
                <a:gd name="connsiteX1" fmla="*/ 122363 w 122362"/>
                <a:gd name="connsiteY1" fmla="*/ 106577 h 106577"/>
                <a:gd name="connsiteX2" fmla="*/ 107186 w 122362"/>
                <a:gd name="connsiteY2" fmla="*/ 53752 h 106577"/>
                <a:gd name="connsiteX3" fmla="*/ 60707 w 122362"/>
                <a:gd name="connsiteY3" fmla="*/ 12975 h 106577"/>
                <a:gd name="connsiteX4" fmla="*/ 0 w 122362"/>
                <a:gd name="connsiteY4" fmla="*/ 0 h 106577"/>
                <a:gd name="connsiteX5" fmla="*/ 0 w 122362"/>
                <a:gd name="connsiteY5" fmla="*/ 31510 h 106577"/>
                <a:gd name="connsiteX6" fmla="*/ 60707 w 122362"/>
                <a:gd name="connsiteY6" fmla="*/ 53752 h 106577"/>
                <a:gd name="connsiteX7" fmla="*/ 85369 w 122362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362" h="106577">
                  <a:moveTo>
                    <a:pt x="86318" y="106577"/>
                  </a:moveTo>
                  <a:lnTo>
                    <a:pt x="122363" y="106577"/>
                  </a:lnTo>
                  <a:cubicBezTo>
                    <a:pt x="121414" y="86188"/>
                    <a:pt x="115723" y="68580"/>
                    <a:pt x="107186" y="53752"/>
                  </a:cubicBezTo>
                  <a:cubicBezTo>
                    <a:pt x="96752" y="36144"/>
                    <a:pt x="80627" y="22242"/>
                    <a:pt x="60707" y="12975"/>
                  </a:cubicBezTo>
                  <a:cubicBezTo>
                    <a:pt x="43633" y="5561"/>
                    <a:pt x="23714" y="927"/>
                    <a:pt x="0" y="0"/>
                  </a:cubicBezTo>
                  <a:lnTo>
                    <a:pt x="0" y="31510"/>
                  </a:lnTo>
                  <a:cubicBezTo>
                    <a:pt x="25611" y="33363"/>
                    <a:pt x="46479" y="40777"/>
                    <a:pt x="60707" y="53752"/>
                  </a:cubicBezTo>
                  <a:cubicBezTo>
                    <a:pt x="75884" y="66726"/>
                    <a:pt x="83472" y="84335"/>
                    <a:pt x="85369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AD9DE8FA-889A-15DD-4FB4-3549930C8FE2}"/>
                </a:ext>
              </a:extLst>
            </p:cNvPr>
            <p:cNvSpPr/>
            <p:nvPr/>
          </p:nvSpPr>
          <p:spPr>
            <a:xfrm>
              <a:off x="971264" y="2102068"/>
              <a:ext cx="95475" cy="83236"/>
            </a:xfrm>
            <a:custGeom>
              <a:avLst/>
              <a:gdLst>
                <a:gd name="connsiteX0" fmla="*/ 86318 w 123311"/>
                <a:gd name="connsiteY0" fmla="*/ 0 h 107503"/>
                <a:gd name="connsiteX1" fmla="*/ 60707 w 123311"/>
                <a:gd name="connsiteY1" fmla="*/ 53752 h 107503"/>
                <a:gd name="connsiteX2" fmla="*/ 0 w 123311"/>
                <a:gd name="connsiteY2" fmla="*/ 75994 h 107503"/>
                <a:gd name="connsiteX3" fmla="*/ 0 w 123311"/>
                <a:gd name="connsiteY3" fmla="*/ 107504 h 107503"/>
                <a:gd name="connsiteX4" fmla="*/ 59759 w 123311"/>
                <a:gd name="connsiteY4" fmla="*/ 94529 h 107503"/>
                <a:gd name="connsiteX5" fmla="*/ 107186 w 123311"/>
                <a:gd name="connsiteY5" fmla="*/ 54679 h 107503"/>
                <a:gd name="connsiteX6" fmla="*/ 123311 w 123311"/>
                <a:gd name="connsiteY6" fmla="*/ 0 h 107503"/>
                <a:gd name="connsiteX7" fmla="*/ 87266 w 123311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311" h="107503">
                  <a:moveTo>
                    <a:pt x="86318" y="0"/>
                  </a:moveTo>
                  <a:cubicBezTo>
                    <a:pt x="84421" y="23169"/>
                    <a:pt x="75884" y="40777"/>
                    <a:pt x="60707" y="53752"/>
                  </a:cubicBezTo>
                  <a:cubicBezTo>
                    <a:pt x="45530" y="66726"/>
                    <a:pt x="25611" y="74141"/>
                    <a:pt x="0" y="75994"/>
                  </a:cubicBezTo>
                  <a:lnTo>
                    <a:pt x="0" y="107504"/>
                  </a:lnTo>
                  <a:cubicBezTo>
                    <a:pt x="22765" y="106577"/>
                    <a:pt x="42685" y="101943"/>
                    <a:pt x="59759" y="94529"/>
                  </a:cubicBezTo>
                  <a:cubicBezTo>
                    <a:pt x="80627" y="85262"/>
                    <a:pt x="95803" y="72287"/>
                    <a:pt x="107186" y="54679"/>
                  </a:cubicBezTo>
                  <a:cubicBezTo>
                    <a:pt x="116671" y="38924"/>
                    <a:pt x="121414" y="21315"/>
                    <a:pt x="123311" y="0"/>
                  </a:cubicBezTo>
                  <a:lnTo>
                    <a:pt x="87266" y="0"/>
                  </a:lnTo>
                  <a:close/>
                </a:path>
              </a:pathLst>
            </a:custGeom>
            <a:solidFill>
              <a:srgbClr val="FFB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0DD2C6B4-4C27-6DD0-F650-47AE43D2C762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32134AE-AC85-F8BB-4BA5-370A20122FD5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EF51956-B80D-ACAC-B247-A7852B0DACF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F1A4627E-43B3-BA8B-945B-3E9A5972F16C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ADEE2AB6-B50B-FCAA-1A02-2036729C9D63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742FE6C3-6A16-882B-A073-7035DC212A12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A1E736A1-FB1E-3440-D34B-7841A2DB2EE5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2044BC1D-38D3-916F-AF5D-7D74D7FC5F22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99BC2441-FC82-7354-61C2-716735F42D85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1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3;p1">
            <a:extLst>
              <a:ext uri="{FF2B5EF4-FFF2-40B4-BE49-F238E27FC236}">
                <a16:creationId xmlns:a16="http://schemas.microsoft.com/office/drawing/2014/main" id="{C4171343-C6EE-4798-7423-DE2BBBC8557C}"/>
              </a:ext>
            </a:extLst>
          </p:cNvPr>
          <p:cNvSpPr txBox="1"/>
          <p:nvPr/>
        </p:nvSpPr>
        <p:spPr>
          <a:xfrm>
            <a:off x="657219" y="5464723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EB08085-62FC-0B90-1794-3FB30BC7C464}"/>
              </a:ext>
            </a:extLst>
          </p:cNvPr>
          <p:cNvGrpSpPr/>
          <p:nvPr/>
        </p:nvGrpSpPr>
        <p:grpSpPr>
          <a:xfrm>
            <a:off x="769887" y="6102577"/>
            <a:ext cx="3611717" cy="360000"/>
            <a:chOff x="971169" y="5815800"/>
            <a:chExt cx="3611717" cy="36000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825B2FF-8CB2-6F30-4CC8-0D072FF78DED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9D5C2465-7480-6463-987B-BC51041A38F7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áfico 43">
                <a:extLst>
                  <a:ext uri="{FF2B5EF4-FFF2-40B4-BE49-F238E27FC236}">
                    <a16:creationId xmlns:a16="http://schemas.microsoft.com/office/drawing/2014/main" id="{6EC43DB2-1A67-1649-9F30-D75615D53B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84280239-6378-0980-BDA3-7E4C5594144D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0062EA6F-AD9A-CF83-0631-D827EB8F46E3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A16E55AE-B96A-0C7B-C64E-572B1AA674C4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40BF8544-1A0A-FCFC-813A-DE25AC36E220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F54553DC-AAE7-B75D-CF7F-8056B177FCA6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740CD100-5729-C25B-F4E5-331A622509FE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74E855DC-C8D8-21A8-46EA-1F00A3C24C65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80C005EE-4F9D-0A45-CC4A-E1640141C34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C76DAA05-E9F1-33E4-BA20-7584DFA53C7A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B8662313-DC42-D4BE-1B3C-DFA465D1ADB4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DB93B265-4B4E-268B-132D-69B6C05C5E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5EF47894-314B-BFA7-CCE4-E3D585519A69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orma libre 78">
                <a:extLst>
                  <a:ext uri="{FF2B5EF4-FFF2-40B4-BE49-F238E27FC236}">
                    <a16:creationId xmlns:a16="http://schemas.microsoft.com/office/drawing/2014/main" id="{1646BEF1-C78A-350C-C103-196F58A6D4E3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orma libre 79">
                <a:extLst>
                  <a:ext uri="{FF2B5EF4-FFF2-40B4-BE49-F238E27FC236}">
                    <a16:creationId xmlns:a16="http://schemas.microsoft.com/office/drawing/2014/main" id="{B7C3364B-AC40-AF2C-8991-B165F7E25C7F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bre 80">
                <a:extLst>
                  <a:ext uri="{FF2B5EF4-FFF2-40B4-BE49-F238E27FC236}">
                    <a16:creationId xmlns:a16="http://schemas.microsoft.com/office/drawing/2014/main" id="{DE831AA1-7A47-36ED-133D-3197103B8668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CA88228D-BD73-39E4-E9E4-146826839834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302CB583-00E7-2D53-5D5C-7FEF3CD92C58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9F243F4D-6B29-2977-A0BF-4DE4D8EFF783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bre 84">
                <a:extLst>
                  <a:ext uri="{FF2B5EF4-FFF2-40B4-BE49-F238E27FC236}">
                    <a16:creationId xmlns:a16="http://schemas.microsoft.com/office/drawing/2014/main" id="{71F0DDA2-F618-2B09-7B9E-B4B38A9C63A8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E4CB9963-1B0F-AF41-5A01-6F23313C4B81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FA2F6A8D-915B-CFF5-B1A0-FA1B1FE63C80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4FF04D75-731B-BFEE-63F6-3FF7611657C7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bre 88">
                <a:extLst>
                  <a:ext uri="{FF2B5EF4-FFF2-40B4-BE49-F238E27FC236}">
                    <a16:creationId xmlns:a16="http://schemas.microsoft.com/office/drawing/2014/main" id="{EE027051-77A9-9046-7383-714CA00E15CA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bre 89">
                <a:extLst>
                  <a:ext uri="{FF2B5EF4-FFF2-40B4-BE49-F238E27FC236}">
                    <a16:creationId xmlns:a16="http://schemas.microsoft.com/office/drawing/2014/main" id="{38DA7F40-A8EB-1B05-5A43-C89F61100FC6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7CD1F2F8-BD35-74D6-333E-1AC63A2C136D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47BDDF66-C9A1-AC67-57FD-F37E7D1AFC1E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9CF8CAE3-6CF1-C591-23A2-46EF6DA7C74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B812A3A7-6B33-D4FD-01D8-510E579F4E0E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F33C23B6-2A73-51E5-D1F1-E27058A039AF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A4F06DA1-4D82-3184-EEEF-6FF953926B87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0E16E710-C84A-8789-10FA-115C9F309E93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0344362B-E71E-EB53-A9EE-91EBB8FECBA3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0D9BF4E5-900E-241B-B12D-A7CA4AE7BA4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2" name="Google Shape;62;p1">
            <a:extLst>
              <a:ext uri="{FF2B5EF4-FFF2-40B4-BE49-F238E27FC236}">
                <a16:creationId xmlns:a16="http://schemas.microsoft.com/office/drawing/2014/main" id="{D3091CB9-CC22-7397-00DC-A32796E18293}"/>
              </a:ext>
            </a:extLst>
          </p:cNvPr>
          <p:cNvSpPr txBox="1"/>
          <p:nvPr/>
        </p:nvSpPr>
        <p:spPr>
          <a:xfrm>
            <a:off x="730991" y="2641499"/>
            <a:ext cx="72535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u="none" strike="noStrike" cap="none" dirty="0">
                <a:solidFill>
                  <a:schemeClr val="accent1"/>
                </a:solidFill>
                <a:latin typeface="Pulso" pitchFamily="2" charset="0"/>
                <a:sym typeface="Arial"/>
              </a:rPr>
              <a:t>Título</a:t>
            </a:r>
            <a:endParaRPr sz="1800" dirty="0">
              <a:solidFill>
                <a:schemeClr val="accen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BA1E632-A6BC-F1F8-0154-AFE503DB3A7E}"/>
              </a:ext>
            </a:extLst>
          </p:cNvPr>
          <p:cNvGrpSpPr/>
          <p:nvPr/>
        </p:nvGrpSpPr>
        <p:grpSpPr>
          <a:xfrm>
            <a:off x="763702" y="782620"/>
            <a:ext cx="1749830" cy="240690"/>
            <a:chOff x="763702" y="782620"/>
            <a:chExt cx="1749830" cy="240690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957E21C9-D0A4-CF97-CCB5-70C8BF9AE7E3}"/>
                </a:ext>
              </a:extLst>
            </p:cNvPr>
            <p:cNvSpPr/>
            <p:nvPr/>
          </p:nvSpPr>
          <p:spPr>
            <a:xfrm>
              <a:off x="878665" y="834405"/>
              <a:ext cx="132879" cy="142955"/>
            </a:xfrm>
            <a:custGeom>
              <a:avLst/>
              <a:gdLst>
                <a:gd name="connsiteX0" fmla="*/ 31354 w 132879"/>
                <a:gd name="connsiteY0" fmla="*/ 133474 h 142955"/>
                <a:gd name="connsiteX1" fmla="*/ 8212 w 132879"/>
                <a:gd name="connsiteY1" fmla="*/ 107946 h 142955"/>
                <a:gd name="connsiteX2" fmla="*/ 0 w 132879"/>
                <a:gd name="connsiteY2" fmla="*/ 71478 h 142955"/>
                <a:gd name="connsiteX3" fmla="*/ 8212 w 132879"/>
                <a:gd name="connsiteY3" fmla="*/ 34280 h 142955"/>
                <a:gd name="connsiteX4" fmla="*/ 32100 w 132879"/>
                <a:gd name="connsiteY4" fmla="*/ 8752 h 142955"/>
                <a:gd name="connsiteX5" fmla="*/ 67186 w 132879"/>
                <a:gd name="connsiteY5" fmla="*/ 0 h 142955"/>
                <a:gd name="connsiteX6" fmla="*/ 101526 w 132879"/>
                <a:gd name="connsiteY6" fmla="*/ 9482 h 142955"/>
                <a:gd name="connsiteX7" fmla="*/ 124668 w 132879"/>
                <a:gd name="connsiteY7" fmla="*/ 35010 h 142955"/>
                <a:gd name="connsiteX8" fmla="*/ 132880 w 132879"/>
                <a:gd name="connsiteY8" fmla="*/ 71478 h 142955"/>
                <a:gd name="connsiteX9" fmla="*/ 124668 w 132879"/>
                <a:gd name="connsiteY9" fmla="*/ 107946 h 142955"/>
                <a:gd name="connsiteX10" fmla="*/ 100779 w 132879"/>
                <a:gd name="connsiteY10" fmla="*/ 133474 h 142955"/>
                <a:gd name="connsiteX11" fmla="*/ 66440 w 132879"/>
                <a:gd name="connsiteY11" fmla="*/ 142956 h 142955"/>
                <a:gd name="connsiteX12" fmla="*/ 32100 w 132879"/>
                <a:gd name="connsiteY12" fmla="*/ 134203 h 142955"/>
                <a:gd name="connsiteX13" fmla="*/ 36579 w 132879"/>
                <a:gd name="connsiteY13" fmla="*/ 105029 h 142955"/>
                <a:gd name="connsiteX14" fmla="*/ 65693 w 132879"/>
                <a:gd name="connsiteY14" fmla="*/ 118886 h 142955"/>
                <a:gd name="connsiteX15" fmla="*/ 94807 w 132879"/>
                <a:gd name="connsiteY15" fmla="*/ 105029 h 142955"/>
                <a:gd name="connsiteX16" fmla="*/ 105259 w 132879"/>
                <a:gd name="connsiteY16" fmla="*/ 70748 h 142955"/>
                <a:gd name="connsiteX17" fmla="*/ 94807 w 132879"/>
                <a:gd name="connsiteY17" fmla="*/ 36468 h 142955"/>
                <a:gd name="connsiteX18" fmla="*/ 65693 w 132879"/>
                <a:gd name="connsiteY18" fmla="*/ 22610 h 142955"/>
                <a:gd name="connsiteX19" fmla="*/ 35833 w 132879"/>
                <a:gd name="connsiteY19" fmla="*/ 36468 h 142955"/>
                <a:gd name="connsiteX20" fmla="*/ 25381 w 132879"/>
                <a:gd name="connsiteY20" fmla="*/ 70748 h 142955"/>
                <a:gd name="connsiteX21" fmla="*/ 35833 w 132879"/>
                <a:gd name="connsiteY21" fmla="*/ 105029 h 1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879" h="142955">
                  <a:moveTo>
                    <a:pt x="31354" y="133474"/>
                  </a:moveTo>
                  <a:cubicBezTo>
                    <a:pt x="20902" y="127639"/>
                    <a:pt x="13437" y="118886"/>
                    <a:pt x="8212" y="107946"/>
                  </a:cubicBezTo>
                  <a:cubicBezTo>
                    <a:pt x="2240" y="97006"/>
                    <a:pt x="0" y="84606"/>
                    <a:pt x="0" y="71478"/>
                  </a:cubicBezTo>
                  <a:cubicBezTo>
                    <a:pt x="0" y="58349"/>
                    <a:pt x="2986" y="45221"/>
                    <a:pt x="8212" y="34280"/>
                  </a:cubicBezTo>
                  <a:cubicBezTo>
                    <a:pt x="14184" y="23340"/>
                    <a:pt x="21649" y="15317"/>
                    <a:pt x="32100" y="8752"/>
                  </a:cubicBezTo>
                  <a:cubicBezTo>
                    <a:pt x="42551" y="2917"/>
                    <a:pt x="53749" y="0"/>
                    <a:pt x="67186" y="0"/>
                  </a:cubicBezTo>
                  <a:cubicBezTo>
                    <a:pt x="80624" y="0"/>
                    <a:pt x="91821" y="2917"/>
                    <a:pt x="101526" y="9482"/>
                  </a:cubicBezTo>
                  <a:cubicBezTo>
                    <a:pt x="111231" y="15317"/>
                    <a:pt x="119442" y="24069"/>
                    <a:pt x="124668" y="35010"/>
                  </a:cubicBezTo>
                  <a:cubicBezTo>
                    <a:pt x="129894" y="45950"/>
                    <a:pt x="132880" y="57620"/>
                    <a:pt x="132880" y="71478"/>
                  </a:cubicBezTo>
                  <a:cubicBezTo>
                    <a:pt x="132880" y="85336"/>
                    <a:pt x="129894" y="97006"/>
                    <a:pt x="124668" y="107946"/>
                  </a:cubicBezTo>
                  <a:cubicBezTo>
                    <a:pt x="118696" y="118886"/>
                    <a:pt x="111231" y="127639"/>
                    <a:pt x="100779" y="133474"/>
                  </a:cubicBezTo>
                  <a:cubicBezTo>
                    <a:pt x="90328" y="140038"/>
                    <a:pt x="79131" y="142956"/>
                    <a:pt x="66440" y="142956"/>
                  </a:cubicBezTo>
                  <a:cubicBezTo>
                    <a:pt x="53749" y="142956"/>
                    <a:pt x="41805" y="140038"/>
                    <a:pt x="32100" y="134203"/>
                  </a:cubicBezTo>
                  <a:close/>
                  <a:moveTo>
                    <a:pt x="36579" y="105029"/>
                  </a:moveTo>
                  <a:cubicBezTo>
                    <a:pt x="43298" y="113781"/>
                    <a:pt x="53003" y="118886"/>
                    <a:pt x="65693" y="118886"/>
                  </a:cubicBezTo>
                  <a:cubicBezTo>
                    <a:pt x="78384" y="118886"/>
                    <a:pt x="87342" y="114510"/>
                    <a:pt x="94807" y="105029"/>
                  </a:cubicBezTo>
                  <a:cubicBezTo>
                    <a:pt x="102272" y="96276"/>
                    <a:pt x="105259" y="84606"/>
                    <a:pt x="105259" y="70748"/>
                  </a:cubicBezTo>
                  <a:cubicBezTo>
                    <a:pt x="105259" y="56890"/>
                    <a:pt x="101526" y="45950"/>
                    <a:pt x="94807" y="36468"/>
                  </a:cubicBezTo>
                  <a:cubicBezTo>
                    <a:pt x="88089" y="27716"/>
                    <a:pt x="78384" y="22610"/>
                    <a:pt x="65693" y="22610"/>
                  </a:cubicBezTo>
                  <a:cubicBezTo>
                    <a:pt x="53003" y="22610"/>
                    <a:pt x="43298" y="26987"/>
                    <a:pt x="35833" y="36468"/>
                  </a:cubicBezTo>
                  <a:cubicBezTo>
                    <a:pt x="28368" y="45221"/>
                    <a:pt x="25381" y="56890"/>
                    <a:pt x="25381" y="70748"/>
                  </a:cubicBezTo>
                  <a:cubicBezTo>
                    <a:pt x="25381" y="84606"/>
                    <a:pt x="29114" y="95547"/>
                    <a:pt x="35833" y="1050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D8EDFFB0-34ED-5495-136F-5EEC3DC2E752}"/>
                </a:ext>
              </a:extLst>
            </p:cNvPr>
            <p:cNvSpPr/>
            <p:nvPr/>
          </p:nvSpPr>
          <p:spPr>
            <a:xfrm>
              <a:off x="1037673" y="835134"/>
              <a:ext cx="211263" cy="141496"/>
            </a:xfrm>
            <a:custGeom>
              <a:avLst/>
              <a:gdLst>
                <a:gd name="connsiteX0" fmla="*/ 0 w 211263"/>
                <a:gd name="connsiteY0" fmla="*/ 2917 h 141496"/>
                <a:gd name="connsiteX1" fmla="*/ 26128 w 211263"/>
                <a:gd name="connsiteY1" fmla="*/ 2917 h 141496"/>
                <a:gd name="connsiteX2" fmla="*/ 26128 w 211263"/>
                <a:gd name="connsiteY2" fmla="*/ 29175 h 141496"/>
                <a:gd name="connsiteX3" fmla="*/ 27621 w 211263"/>
                <a:gd name="connsiteY3" fmla="*/ 29175 h 141496"/>
                <a:gd name="connsiteX4" fmla="*/ 44044 w 211263"/>
                <a:gd name="connsiteY4" fmla="*/ 8023 h 141496"/>
                <a:gd name="connsiteX5" fmla="*/ 73158 w 211263"/>
                <a:gd name="connsiteY5" fmla="*/ 0 h 141496"/>
                <a:gd name="connsiteX6" fmla="*/ 100779 w 211263"/>
                <a:gd name="connsiteY6" fmla="*/ 8752 h 141496"/>
                <a:gd name="connsiteX7" fmla="*/ 115710 w 211263"/>
                <a:gd name="connsiteY7" fmla="*/ 32821 h 141496"/>
                <a:gd name="connsiteX8" fmla="*/ 117203 w 211263"/>
                <a:gd name="connsiteY8" fmla="*/ 32821 h 141496"/>
                <a:gd name="connsiteX9" fmla="*/ 135119 w 211263"/>
                <a:gd name="connsiteY9" fmla="*/ 8752 h 141496"/>
                <a:gd name="connsiteX10" fmla="*/ 164980 w 211263"/>
                <a:gd name="connsiteY10" fmla="*/ 0 h 141496"/>
                <a:gd name="connsiteX11" fmla="*/ 199319 w 211263"/>
                <a:gd name="connsiteY11" fmla="*/ 14587 h 141496"/>
                <a:gd name="connsiteX12" fmla="*/ 211264 w 211263"/>
                <a:gd name="connsiteY12" fmla="*/ 53973 h 141496"/>
                <a:gd name="connsiteX13" fmla="*/ 211264 w 211263"/>
                <a:gd name="connsiteY13" fmla="*/ 139309 h 141496"/>
                <a:gd name="connsiteX14" fmla="*/ 182896 w 211263"/>
                <a:gd name="connsiteY14" fmla="*/ 139309 h 141496"/>
                <a:gd name="connsiteX15" fmla="*/ 182896 w 211263"/>
                <a:gd name="connsiteY15" fmla="*/ 58349 h 141496"/>
                <a:gd name="connsiteX16" fmla="*/ 176924 w 211263"/>
                <a:gd name="connsiteY16" fmla="*/ 33551 h 141496"/>
                <a:gd name="connsiteX17" fmla="*/ 156022 w 211263"/>
                <a:gd name="connsiteY17" fmla="*/ 24069 h 141496"/>
                <a:gd name="connsiteX18" fmla="*/ 136612 w 211263"/>
                <a:gd name="connsiteY18" fmla="*/ 30633 h 141496"/>
                <a:gd name="connsiteX19" fmla="*/ 124668 w 211263"/>
                <a:gd name="connsiteY19" fmla="*/ 47409 h 141496"/>
                <a:gd name="connsiteX20" fmla="*/ 120189 w 211263"/>
                <a:gd name="connsiteY20" fmla="*/ 67102 h 141496"/>
                <a:gd name="connsiteX21" fmla="*/ 120189 w 211263"/>
                <a:gd name="connsiteY21" fmla="*/ 140038 h 141496"/>
                <a:gd name="connsiteX22" fmla="*/ 91821 w 211263"/>
                <a:gd name="connsiteY22" fmla="*/ 140038 h 141496"/>
                <a:gd name="connsiteX23" fmla="*/ 91821 w 211263"/>
                <a:gd name="connsiteY23" fmla="*/ 59079 h 141496"/>
                <a:gd name="connsiteX24" fmla="*/ 84356 w 211263"/>
                <a:gd name="connsiteY24" fmla="*/ 33551 h 141496"/>
                <a:gd name="connsiteX25" fmla="*/ 63454 w 211263"/>
                <a:gd name="connsiteY25" fmla="*/ 24798 h 141496"/>
                <a:gd name="connsiteX26" fmla="*/ 44791 w 211263"/>
                <a:gd name="connsiteY26" fmla="*/ 32092 h 141496"/>
                <a:gd name="connsiteX27" fmla="*/ 32847 w 211263"/>
                <a:gd name="connsiteY27" fmla="*/ 49597 h 141496"/>
                <a:gd name="connsiteX28" fmla="*/ 29114 w 211263"/>
                <a:gd name="connsiteY28" fmla="*/ 70748 h 141496"/>
                <a:gd name="connsiteX29" fmla="*/ 29114 w 211263"/>
                <a:gd name="connsiteY29" fmla="*/ 141497 h 141496"/>
                <a:gd name="connsiteX30" fmla="*/ 747 w 211263"/>
                <a:gd name="connsiteY30" fmla="*/ 141497 h 141496"/>
                <a:gd name="connsiteX31" fmla="*/ 747 w 211263"/>
                <a:gd name="connsiteY31" fmla="*/ 2917 h 14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1263" h="141496">
                  <a:moveTo>
                    <a:pt x="0" y="2917"/>
                  </a:moveTo>
                  <a:lnTo>
                    <a:pt x="26128" y="2917"/>
                  </a:lnTo>
                  <a:lnTo>
                    <a:pt x="26128" y="29175"/>
                  </a:lnTo>
                  <a:lnTo>
                    <a:pt x="27621" y="29175"/>
                  </a:lnTo>
                  <a:cubicBezTo>
                    <a:pt x="30607" y="20422"/>
                    <a:pt x="35833" y="13129"/>
                    <a:pt x="44044" y="8023"/>
                  </a:cubicBezTo>
                  <a:cubicBezTo>
                    <a:pt x="52256" y="2188"/>
                    <a:pt x="61961" y="0"/>
                    <a:pt x="73158" y="0"/>
                  </a:cubicBezTo>
                  <a:cubicBezTo>
                    <a:pt x="84356" y="0"/>
                    <a:pt x="93314" y="2917"/>
                    <a:pt x="100779" y="8752"/>
                  </a:cubicBezTo>
                  <a:cubicBezTo>
                    <a:pt x="107498" y="14587"/>
                    <a:pt x="112724" y="22610"/>
                    <a:pt x="115710" y="32821"/>
                  </a:cubicBezTo>
                  <a:lnTo>
                    <a:pt x="117203" y="32821"/>
                  </a:lnTo>
                  <a:cubicBezTo>
                    <a:pt x="120935" y="22610"/>
                    <a:pt x="126907" y="14587"/>
                    <a:pt x="135119" y="8752"/>
                  </a:cubicBezTo>
                  <a:cubicBezTo>
                    <a:pt x="143331" y="2917"/>
                    <a:pt x="153035" y="0"/>
                    <a:pt x="164980" y="0"/>
                  </a:cubicBezTo>
                  <a:cubicBezTo>
                    <a:pt x="176924" y="0"/>
                    <a:pt x="191108" y="5106"/>
                    <a:pt x="199319" y="14587"/>
                  </a:cubicBezTo>
                  <a:cubicBezTo>
                    <a:pt x="207531" y="24069"/>
                    <a:pt x="211264" y="37198"/>
                    <a:pt x="211264" y="53973"/>
                  </a:cubicBezTo>
                  <a:lnTo>
                    <a:pt x="211264" y="139309"/>
                  </a:lnTo>
                  <a:lnTo>
                    <a:pt x="182896" y="139309"/>
                  </a:lnTo>
                  <a:lnTo>
                    <a:pt x="182896" y="58349"/>
                  </a:lnTo>
                  <a:cubicBezTo>
                    <a:pt x="182896" y="47409"/>
                    <a:pt x="180657" y="39386"/>
                    <a:pt x="176924" y="33551"/>
                  </a:cubicBezTo>
                  <a:cubicBezTo>
                    <a:pt x="172445" y="27716"/>
                    <a:pt x="165726" y="24069"/>
                    <a:pt x="156022" y="24069"/>
                  </a:cubicBezTo>
                  <a:cubicBezTo>
                    <a:pt x="146317" y="24069"/>
                    <a:pt x="141838" y="26257"/>
                    <a:pt x="136612" y="30633"/>
                  </a:cubicBezTo>
                  <a:cubicBezTo>
                    <a:pt x="131387" y="35010"/>
                    <a:pt x="126907" y="40844"/>
                    <a:pt x="124668" y="47409"/>
                  </a:cubicBezTo>
                  <a:cubicBezTo>
                    <a:pt x="122428" y="53973"/>
                    <a:pt x="120189" y="60537"/>
                    <a:pt x="120189" y="67102"/>
                  </a:cubicBezTo>
                  <a:lnTo>
                    <a:pt x="120189" y="140038"/>
                  </a:lnTo>
                  <a:lnTo>
                    <a:pt x="91821" y="140038"/>
                  </a:lnTo>
                  <a:lnTo>
                    <a:pt x="91821" y="59079"/>
                  </a:lnTo>
                  <a:cubicBezTo>
                    <a:pt x="91821" y="47409"/>
                    <a:pt x="89582" y="38656"/>
                    <a:pt x="84356" y="33551"/>
                  </a:cubicBezTo>
                  <a:cubicBezTo>
                    <a:pt x="79131" y="27716"/>
                    <a:pt x="72412" y="24798"/>
                    <a:pt x="63454" y="24798"/>
                  </a:cubicBezTo>
                  <a:cubicBezTo>
                    <a:pt x="54496" y="24798"/>
                    <a:pt x="50016" y="26986"/>
                    <a:pt x="44791" y="32092"/>
                  </a:cubicBezTo>
                  <a:cubicBezTo>
                    <a:pt x="39565" y="36468"/>
                    <a:pt x="35833" y="42303"/>
                    <a:pt x="32847" y="49597"/>
                  </a:cubicBezTo>
                  <a:cubicBezTo>
                    <a:pt x="30607" y="56890"/>
                    <a:pt x="29114" y="63455"/>
                    <a:pt x="29114" y="70748"/>
                  </a:cubicBezTo>
                  <a:lnTo>
                    <a:pt x="29114" y="141497"/>
                  </a:lnTo>
                  <a:lnTo>
                    <a:pt x="747" y="141497"/>
                  </a:lnTo>
                  <a:lnTo>
                    <a:pt x="747" y="291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397B04EA-1505-E86B-4DF8-6E46A66F28A0}"/>
                </a:ext>
              </a:extLst>
            </p:cNvPr>
            <p:cNvSpPr/>
            <p:nvPr/>
          </p:nvSpPr>
          <p:spPr>
            <a:xfrm>
              <a:off x="1278051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3733 w 36579"/>
                <a:gd name="connsiteY9" fmla="*/ 55432 h 191093"/>
                <a:gd name="connsiteX10" fmla="*/ 31354 w 36579"/>
                <a:gd name="connsiteY10" fmla="*/ 55432 h 191093"/>
                <a:gd name="connsiteX11" fmla="*/ 31354 w 36579"/>
                <a:gd name="connsiteY11" fmla="*/ 191094 h 191093"/>
                <a:gd name="connsiteX12" fmla="*/ 3733 w 36579"/>
                <a:gd name="connsiteY12" fmla="*/ 191094 h 191093"/>
                <a:gd name="connsiteX13" fmla="*/ 3733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8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3733" y="55432"/>
                  </a:moveTo>
                  <a:lnTo>
                    <a:pt x="31354" y="55432"/>
                  </a:lnTo>
                  <a:lnTo>
                    <a:pt x="31354" y="191094"/>
                  </a:lnTo>
                  <a:lnTo>
                    <a:pt x="3733" y="191094"/>
                  </a:lnTo>
                  <a:lnTo>
                    <a:pt x="3733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915A1FED-A930-AFFF-3E46-3B7E98D7D0B5}"/>
                </a:ext>
              </a:extLst>
            </p:cNvPr>
            <p:cNvSpPr/>
            <p:nvPr/>
          </p:nvSpPr>
          <p:spPr>
            <a:xfrm>
              <a:off x="1344490" y="834405"/>
              <a:ext cx="121681" cy="138579"/>
            </a:xfrm>
            <a:custGeom>
              <a:avLst/>
              <a:gdLst>
                <a:gd name="connsiteX0" fmla="*/ 747 w 121681"/>
                <a:gd name="connsiteY0" fmla="*/ 3647 h 138579"/>
                <a:gd name="connsiteX1" fmla="*/ 26875 w 121681"/>
                <a:gd name="connsiteY1" fmla="*/ 3647 h 138579"/>
                <a:gd name="connsiteX2" fmla="*/ 26875 w 121681"/>
                <a:gd name="connsiteY2" fmla="*/ 29904 h 138579"/>
                <a:gd name="connsiteX3" fmla="*/ 28368 w 121681"/>
                <a:gd name="connsiteY3" fmla="*/ 29904 h 138579"/>
                <a:gd name="connsiteX4" fmla="*/ 45537 w 121681"/>
                <a:gd name="connsiteY4" fmla="*/ 8752 h 138579"/>
                <a:gd name="connsiteX5" fmla="*/ 75398 w 121681"/>
                <a:gd name="connsiteY5" fmla="*/ 0 h 138579"/>
                <a:gd name="connsiteX6" fmla="*/ 109738 w 121681"/>
                <a:gd name="connsiteY6" fmla="*/ 13858 h 138579"/>
                <a:gd name="connsiteX7" fmla="*/ 121682 w 121681"/>
                <a:gd name="connsiteY7" fmla="*/ 53244 h 138579"/>
                <a:gd name="connsiteX8" fmla="*/ 121682 w 121681"/>
                <a:gd name="connsiteY8" fmla="*/ 138579 h 138579"/>
                <a:gd name="connsiteX9" fmla="*/ 93314 w 121681"/>
                <a:gd name="connsiteY9" fmla="*/ 138579 h 138579"/>
                <a:gd name="connsiteX10" fmla="*/ 93314 w 121681"/>
                <a:gd name="connsiteY10" fmla="*/ 61996 h 138579"/>
                <a:gd name="connsiteX11" fmla="*/ 85849 w 121681"/>
                <a:gd name="connsiteY11" fmla="*/ 32821 h 138579"/>
                <a:gd name="connsiteX12" fmla="*/ 64947 w 121681"/>
                <a:gd name="connsiteY12" fmla="*/ 23340 h 138579"/>
                <a:gd name="connsiteX13" fmla="*/ 38819 w 121681"/>
                <a:gd name="connsiteY13" fmla="*/ 35739 h 138579"/>
                <a:gd name="connsiteX14" fmla="*/ 28368 w 121681"/>
                <a:gd name="connsiteY14" fmla="*/ 70019 h 138579"/>
                <a:gd name="connsiteX15" fmla="*/ 28368 w 121681"/>
                <a:gd name="connsiteY15" fmla="*/ 137850 h 138579"/>
                <a:gd name="connsiteX16" fmla="*/ 0 w 121681"/>
                <a:gd name="connsiteY16" fmla="*/ 137850 h 138579"/>
                <a:gd name="connsiteX17" fmla="*/ 0 w 121681"/>
                <a:gd name="connsiteY17" fmla="*/ 3647 h 1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681" h="138579">
                  <a:moveTo>
                    <a:pt x="747" y="3647"/>
                  </a:moveTo>
                  <a:lnTo>
                    <a:pt x="26875" y="3647"/>
                  </a:lnTo>
                  <a:lnTo>
                    <a:pt x="26875" y="29904"/>
                  </a:lnTo>
                  <a:lnTo>
                    <a:pt x="28368" y="29904"/>
                  </a:lnTo>
                  <a:cubicBezTo>
                    <a:pt x="30607" y="21152"/>
                    <a:pt x="36579" y="14587"/>
                    <a:pt x="45537" y="8752"/>
                  </a:cubicBezTo>
                  <a:cubicBezTo>
                    <a:pt x="54496" y="2917"/>
                    <a:pt x="64200" y="0"/>
                    <a:pt x="75398" y="0"/>
                  </a:cubicBezTo>
                  <a:cubicBezTo>
                    <a:pt x="86596" y="0"/>
                    <a:pt x="101526" y="4376"/>
                    <a:pt x="109738" y="13858"/>
                  </a:cubicBezTo>
                  <a:cubicBezTo>
                    <a:pt x="117949" y="23340"/>
                    <a:pt x="121682" y="36468"/>
                    <a:pt x="121682" y="53244"/>
                  </a:cubicBezTo>
                  <a:lnTo>
                    <a:pt x="121682" y="138579"/>
                  </a:lnTo>
                  <a:lnTo>
                    <a:pt x="93314" y="138579"/>
                  </a:lnTo>
                  <a:lnTo>
                    <a:pt x="93314" y="61996"/>
                  </a:lnTo>
                  <a:cubicBezTo>
                    <a:pt x="93314" y="48867"/>
                    <a:pt x="91075" y="39386"/>
                    <a:pt x="85849" y="32821"/>
                  </a:cubicBezTo>
                  <a:cubicBezTo>
                    <a:pt x="80624" y="26257"/>
                    <a:pt x="73905" y="23340"/>
                    <a:pt x="64947" y="23340"/>
                  </a:cubicBezTo>
                  <a:cubicBezTo>
                    <a:pt x="55989" y="23340"/>
                    <a:pt x="45537" y="27716"/>
                    <a:pt x="38819" y="35739"/>
                  </a:cubicBezTo>
                  <a:cubicBezTo>
                    <a:pt x="32100" y="44491"/>
                    <a:pt x="28368" y="55432"/>
                    <a:pt x="28368" y="70019"/>
                  </a:cubicBezTo>
                  <a:lnTo>
                    <a:pt x="28368" y="137850"/>
                  </a:lnTo>
                  <a:lnTo>
                    <a:pt x="0" y="137850"/>
                  </a:lnTo>
                  <a:lnTo>
                    <a:pt x="0" y="364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50A764BC-C4FF-55AE-9FDC-FFD4133F851B}"/>
                </a:ext>
              </a:extLst>
            </p:cNvPr>
            <p:cNvSpPr/>
            <p:nvPr/>
          </p:nvSpPr>
          <p:spPr>
            <a:xfrm>
              <a:off x="1496033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3733 w 36579"/>
                <a:gd name="connsiteY9" fmla="*/ 55432 h 191093"/>
                <a:gd name="connsiteX10" fmla="*/ 31354 w 36579"/>
                <a:gd name="connsiteY10" fmla="*/ 55432 h 191093"/>
                <a:gd name="connsiteX11" fmla="*/ 31354 w 36579"/>
                <a:gd name="connsiteY11" fmla="*/ 191094 h 191093"/>
                <a:gd name="connsiteX12" fmla="*/ 3733 w 36579"/>
                <a:gd name="connsiteY12" fmla="*/ 191094 h 191093"/>
                <a:gd name="connsiteX13" fmla="*/ 3733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8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3733" y="55432"/>
                  </a:moveTo>
                  <a:lnTo>
                    <a:pt x="31354" y="55432"/>
                  </a:lnTo>
                  <a:lnTo>
                    <a:pt x="31354" y="191094"/>
                  </a:lnTo>
                  <a:lnTo>
                    <a:pt x="3733" y="191094"/>
                  </a:lnTo>
                  <a:lnTo>
                    <a:pt x="3733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B1BC0B01-75A0-85CA-0286-400042DBD13F}"/>
                </a:ext>
              </a:extLst>
            </p:cNvPr>
            <p:cNvSpPr/>
            <p:nvPr/>
          </p:nvSpPr>
          <p:spPr>
            <a:xfrm>
              <a:off x="1554261" y="834405"/>
              <a:ext cx="132879" cy="142955"/>
            </a:xfrm>
            <a:custGeom>
              <a:avLst/>
              <a:gdLst>
                <a:gd name="connsiteX0" fmla="*/ 31354 w 132879"/>
                <a:gd name="connsiteY0" fmla="*/ 133474 h 142955"/>
                <a:gd name="connsiteX1" fmla="*/ 8212 w 132879"/>
                <a:gd name="connsiteY1" fmla="*/ 107946 h 142955"/>
                <a:gd name="connsiteX2" fmla="*/ 0 w 132879"/>
                <a:gd name="connsiteY2" fmla="*/ 71478 h 142955"/>
                <a:gd name="connsiteX3" fmla="*/ 8212 w 132879"/>
                <a:gd name="connsiteY3" fmla="*/ 34280 h 142955"/>
                <a:gd name="connsiteX4" fmla="*/ 32100 w 132879"/>
                <a:gd name="connsiteY4" fmla="*/ 8752 h 142955"/>
                <a:gd name="connsiteX5" fmla="*/ 67186 w 132879"/>
                <a:gd name="connsiteY5" fmla="*/ 0 h 142955"/>
                <a:gd name="connsiteX6" fmla="*/ 101526 w 132879"/>
                <a:gd name="connsiteY6" fmla="*/ 9482 h 142955"/>
                <a:gd name="connsiteX7" fmla="*/ 124668 w 132879"/>
                <a:gd name="connsiteY7" fmla="*/ 35010 h 142955"/>
                <a:gd name="connsiteX8" fmla="*/ 132880 w 132879"/>
                <a:gd name="connsiteY8" fmla="*/ 71478 h 142955"/>
                <a:gd name="connsiteX9" fmla="*/ 124668 w 132879"/>
                <a:gd name="connsiteY9" fmla="*/ 107946 h 142955"/>
                <a:gd name="connsiteX10" fmla="*/ 100779 w 132879"/>
                <a:gd name="connsiteY10" fmla="*/ 133474 h 142955"/>
                <a:gd name="connsiteX11" fmla="*/ 66440 w 132879"/>
                <a:gd name="connsiteY11" fmla="*/ 142956 h 142955"/>
                <a:gd name="connsiteX12" fmla="*/ 32100 w 132879"/>
                <a:gd name="connsiteY12" fmla="*/ 134203 h 142955"/>
                <a:gd name="connsiteX13" fmla="*/ 37326 w 132879"/>
                <a:gd name="connsiteY13" fmla="*/ 105029 h 142955"/>
                <a:gd name="connsiteX14" fmla="*/ 66440 w 132879"/>
                <a:gd name="connsiteY14" fmla="*/ 118886 h 142955"/>
                <a:gd name="connsiteX15" fmla="*/ 95554 w 132879"/>
                <a:gd name="connsiteY15" fmla="*/ 105029 h 142955"/>
                <a:gd name="connsiteX16" fmla="*/ 106005 w 132879"/>
                <a:gd name="connsiteY16" fmla="*/ 70748 h 142955"/>
                <a:gd name="connsiteX17" fmla="*/ 95554 w 132879"/>
                <a:gd name="connsiteY17" fmla="*/ 36468 h 142955"/>
                <a:gd name="connsiteX18" fmla="*/ 66440 w 132879"/>
                <a:gd name="connsiteY18" fmla="*/ 22610 h 142955"/>
                <a:gd name="connsiteX19" fmla="*/ 36579 w 132879"/>
                <a:gd name="connsiteY19" fmla="*/ 36468 h 142955"/>
                <a:gd name="connsiteX20" fmla="*/ 26128 w 132879"/>
                <a:gd name="connsiteY20" fmla="*/ 70748 h 142955"/>
                <a:gd name="connsiteX21" fmla="*/ 36579 w 132879"/>
                <a:gd name="connsiteY21" fmla="*/ 105029 h 1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879" h="142955">
                  <a:moveTo>
                    <a:pt x="31354" y="133474"/>
                  </a:moveTo>
                  <a:cubicBezTo>
                    <a:pt x="20902" y="127639"/>
                    <a:pt x="13437" y="118886"/>
                    <a:pt x="8212" y="107946"/>
                  </a:cubicBezTo>
                  <a:cubicBezTo>
                    <a:pt x="2240" y="97006"/>
                    <a:pt x="0" y="84606"/>
                    <a:pt x="0" y="71478"/>
                  </a:cubicBezTo>
                  <a:cubicBezTo>
                    <a:pt x="0" y="58349"/>
                    <a:pt x="2986" y="45221"/>
                    <a:pt x="8212" y="34280"/>
                  </a:cubicBezTo>
                  <a:cubicBezTo>
                    <a:pt x="14184" y="23340"/>
                    <a:pt x="21649" y="15317"/>
                    <a:pt x="32100" y="8752"/>
                  </a:cubicBezTo>
                  <a:cubicBezTo>
                    <a:pt x="42551" y="2917"/>
                    <a:pt x="53749" y="0"/>
                    <a:pt x="67186" y="0"/>
                  </a:cubicBezTo>
                  <a:cubicBezTo>
                    <a:pt x="80624" y="0"/>
                    <a:pt x="91821" y="2917"/>
                    <a:pt x="101526" y="9482"/>
                  </a:cubicBezTo>
                  <a:cubicBezTo>
                    <a:pt x="111231" y="15317"/>
                    <a:pt x="119442" y="24069"/>
                    <a:pt x="124668" y="35010"/>
                  </a:cubicBezTo>
                  <a:cubicBezTo>
                    <a:pt x="129894" y="45950"/>
                    <a:pt x="132880" y="57620"/>
                    <a:pt x="132880" y="71478"/>
                  </a:cubicBezTo>
                  <a:cubicBezTo>
                    <a:pt x="132880" y="85336"/>
                    <a:pt x="129894" y="97006"/>
                    <a:pt x="124668" y="107946"/>
                  </a:cubicBezTo>
                  <a:cubicBezTo>
                    <a:pt x="118696" y="118886"/>
                    <a:pt x="111231" y="127639"/>
                    <a:pt x="100779" y="133474"/>
                  </a:cubicBezTo>
                  <a:cubicBezTo>
                    <a:pt x="90328" y="140038"/>
                    <a:pt x="79131" y="142956"/>
                    <a:pt x="66440" y="142956"/>
                  </a:cubicBezTo>
                  <a:cubicBezTo>
                    <a:pt x="53749" y="142956"/>
                    <a:pt x="41805" y="140038"/>
                    <a:pt x="32100" y="134203"/>
                  </a:cubicBezTo>
                  <a:close/>
                  <a:moveTo>
                    <a:pt x="37326" y="105029"/>
                  </a:moveTo>
                  <a:cubicBezTo>
                    <a:pt x="44044" y="113781"/>
                    <a:pt x="53749" y="118886"/>
                    <a:pt x="66440" y="118886"/>
                  </a:cubicBezTo>
                  <a:cubicBezTo>
                    <a:pt x="79131" y="118886"/>
                    <a:pt x="88089" y="114510"/>
                    <a:pt x="95554" y="105029"/>
                  </a:cubicBezTo>
                  <a:cubicBezTo>
                    <a:pt x="103019" y="96276"/>
                    <a:pt x="106005" y="84606"/>
                    <a:pt x="106005" y="70748"/>
                  </a:cubicBezTo>
                  <a:cubicBezTo>
                    <a:pt x="106005" y="56890"/>
                    <a:pt x="102272" y="45950"/>
                    <a:pt x="95554" y="36468"/>
                  </a:cubicBezTo>
                  <a:cubicBezTo>
                    <a:pt x="88835" y="27716"/>
                    <a:pt x="79131" y="22610"/>
                    <a:pt x="66440" y="22610"/>
                  </a:cubicBezTo>
                  <a:cubicBezTo>
                    <a:pt x="53749" y="22610"/>
                    <a:pt x="44044" y="26987"/>
                    <a:pt x="36579" y="36468"/>
                  </a:cubicBezTo>
                  <a:cubicBezTo>
                    <a:pt x="29114" y="45221"/>
                    <a:pt x="26128" y="56890"/>
                    <a:pt x="26128" y="70748"/>
                  </a:cubicBezTo>
                  <a:cubicBezTo>
                    <a:pt x="26128" y="84606"/>
                    <a:pt x="29861" y="95547"/>
                    <a:pt x="36579" y="1050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18183D8B-7166-BBF4-8D35-7A5210782919}"/>
                </a:ext>
              </a:extLst>
            </p:cNvPr>
            <p:cNvSpPr/>
            <p:nvPr/>
          </p:nvSpPr>
          <p:spPr>
            <a:xfrm>
              <a:off x="1762538" y="787726"/>
              <a:ext cx="156768" cy="185988"/>
            </a:xfrm>
            <a:custGeom>
              <a:avLst/>
              <a:gdLst>
                <a:gd name="connsiteX0" fmla="*/ 747 w 156768"/>
                <a:gd name="connsiteY0" fmla="*/ 185259 h 185988"/>
                <a:gd name="connsiteX1" fmla="*/ 747 w 156768"/>
                <a:gd name="connsiteY1" fmla="*/ 0 h 185988"/>
                <a:gd name="connsiteX2" fmla="*/ 50017 w 156768"/>
                <a:gd name="connsiteY2" fmla="*/ 0 h 185988"/>
                <a:gd name="connsiteX3" fmla="*/ 107498 w 156768"/>
                <a:gd name="connsiteY3" fmla="*/ 10940 h 185988"/>
                <a:gd name="connsiteX4" fmla="*/ 144077 w 156768"/>
                <a:gd name="connsiteY4" fmla="*/ 43033 h 185988"/>
                <a:gd name="connsiteX5" fmla="*/ 156768 w 156768"/>
                <a:gd name="connsiteY5" fmla="*/ 93359 h 185988"/>
                <a:gd name="connsiteX6" fmla="*/ 144077 w 156768"/>
                <a:gd name="connsiteY6" fmla="*/ 143685 h 185988"/>
                <a:gd name="connsiteX7" fmla="*/ 106752 w 156768"/>
                <a:gd name="connsiteY7" fmla="*/ 175048 h 185988"/>
                <a:gd name="connsiteX8" fmla="*/ 48523 w 156768"/>
                <a:gd name="connsiteY8" fmla="*/ 185988 h 185988"/>
                <a:gd name="connsiteX9" fmla="*/ 27621 w 156768"/>
                <a:gd name="connsiteY9" fmla="*/ 185988 h 185988"/>
                <a:gd name="connsiteX10" fmla="*/ 0 w 156768"/>
                <a:gd name="connsiteY10" fmla="*/ 185988 h 185988"/>
                <a:gd name="connsiteX11" fmla="*/ 51510 w 156768"/>
                <a:gd name="connsiteY11" fmla="*/ 161190 h 185988"/>
                <a:gd name="connsiteX12" fmla="*/ 108991 w 156768"/>
                <a:gd name="connsiteY12" fmla="*/ 143685 h 185988"/>
                <a:gd name="connsiteX13" fmla="*/ 129147 w 156768"/>
                <a:gd name="connsiteY13" fmla="*/ 94088 h 185988"/>
                <a:gd name="connsiteX14" fmla="*/ 108991 w 156768"/>
                <a:gd name="connsiteY14" fmla="*/ 43033 h 185988"/>
                <a:gd name="connsiteX15" fmla="*/ 51510 w 156768"/>
                <a:gd name="connsiteY15" fmla="*/ 25528 h 185988"/>
                <a:gd name="connsiteX16" fmla="*/ 29114 w 156768"/>
                <a:gd name="connsiteY16" fmla="*/ 25528 h 185988"/>
                <a:gd name="connsiteX17" fmla="*/ 29114 w 156768"/>
                <a:gd name="connsiteY17" fmla="*/ 161190 h 185988"/>
                <a:gd name="connsiteX18" fmla="*/ 51510 w 156768"/>
                <a:gd name="connsiteY18" fmla="*/ 161190 h 18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6768" h="185988">
                  <a:moveTo>
                    <a:pt x="747" y="185259"/>
                  </a:moveTo>
                  <a:lnTo>
                    <a:pt x="747" y="0"/>
                  </a:lnTo>
                  <a:lnTo>
                    <a:pt x="50017" y="0"/>
                  </a:lnTo>
                  <a:cubicBezTo>
                    <a:pt x="72412" y="0"/>
                    <a:pt x="91821" y="3647"/>
                    <a:pt x="107498" y="10940"/>
                  </a:cubicBezTo>
                  <a:cubicBezTo>
                    <a:pt x="123921" y="18234"/>
                    <a:pt x="135866" y="29175"/>
                    <a:pt x="144077" y="43033"/>
                  </a:cubicBezTo>
                  <a:cubicBezTo>
                    <a:pt x="152289" y="56890"/>
                    <a:pt x="156768" y="73666"/>
                    <a:pt x="156768" y="93359"/>
                  </a:cubicBezTo>
                  <a:cubicBezTo>
                    <a:pt x="156768" y="113052"/>
                    <a:pt x="152289" y="129827"/>
                    <a:pt x="144077" y="143685"/>
                  </a:cubicBezTo>
                  <a:cubicBezTo>
                    <a:pt x="135866" y="157543"/>
                    <a:pt x="123175" y="167754"/>
                    <a:pt x="106752" y="175048"/>
                  </a:cubicBezTo>
                  <a:cubicBezTo>
                    <a:pt x="90328" y="182341"/>
                    <a:pt x="70919" y="185988"/>
                    <a:pt x="48523" y="185988"/>
                  </a:cubicBezTo>
                  <a:lnTo>
                    <a:pt x="27621" y="185988"/>
                  </a:lnTo>
                  <a:cubicBezTo>
                    <a:pt x="27621" y="185988"/>
                    <a:pt x="0" y="185988"/>
                    <a:pt x="0" y="185988"/>
                  </a:cubicBezTo>
                  <a:close/>
                  <a:moveTo>
                    <a:pt x="51510" y="161190"/>
                  </a:moveTo>
                  <a:cubicBezTo>
                    <a:pt x="76145" y="161190"/>
                    <a:pt x="95554" y="155355"/>
                    <a:pt x="108991" y="143685"/>
                  </a:cubicBezTo>
                  <a:cubicBezTo>
                    <a:pt x="122428" y="132015"/>
                    <a:pt x="129147" y="115240"/>
                    <a:pt x="129147" y="94088"/>
                  </a:cubicBezTo>
                  <a:cubicBezTo>
                    <a:pt x="129147" y="72936"/>
                    <a:pt x="122428" y="55432"/>
                    <a:pt x="108991" y="43033"/>
                  </a:cubicBezTo>
                  <a:cubicBezTo>
                    <a:pt x="95554" y="31363"/>
                    <a:pt x="76145" y="25528"/>
                    <a:pt x="51510" y="25528"/>
                  </a:cubicBezTo>
                  <a:lnTo>
                    <a:pt x="29114" y="25528"/>
                  </a:lnTo>
                  <a:lnTo>
                    <a:pt x="29114" y="161190"/>
                  </a:lnTo>
                  <a:lnTo>
                    <a:pt x="51510" y="161190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9103532D-BD42-524D-2291-580EA0AEC81F}"/>
                </a:ext>
              </a:extLst>
            </p:cNvPr>
            <p:cNvSpPr/>
            <p:nvPr/>
          </p:nvSpPr>
          <p:spPr>
            <a:xfrm>
              <a:off x="1946928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4479 w 36579"/>
                <a:gd name="connsiteY9" fmla="*/ 55432 h 191093"/>
                <a:gd name="connsiteX10" fmla="*/ 32100 w 36579"/>
                <a:gd name="connsiteY10" fmla="*/ 55432 h 191093"/>
                <a:gd name="connsiteX11" fmla="*/ 32100 w 36579"/>
                <a:gd name="connsiteY11" fmla="*/ 191094 h 191093"/>
                <a:gd name="connsiteX12" fmla="*/ 4479 w 36579"/>
                <a:gd name="connsiteY12" fmla="*/ 191094 h 191093"/>
                <a:gd name="connsiteX13" fmla="*/ 4479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7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4479" y="55432"/>
                  </a:moveTo>
                  <a:lnTo>
                    <a:pt x="32100" y="55432"/>
                  </a:lnTo>
                  <a:lnTo>
                    <a:pt x="32100" y="191094"/>
                  </a:lnTo>
                  <a:lnTo>
                    <a:pt x="4479" y="191094"/>
                  </a:lnTo>
                  <a:lnTo>
                    <a:pt x="4479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6D4F2141-1A25-9425-0A5A-90CB6EF88691}"/>
                </a:ext>
              </a:extLst>
            </p:cNvPr>
            <p:cNvSpPr/>
            <p:nvPr/>
          </p:nvSpPr>
          <p:spPr>
            <a:xfrm>
              <a:off x="2002916" y="837322"/>
              <a:ext cx="137358" cy="185988"/>
            </a:xfrm>
            <a:custGeom>
              <a:avLst/>
              <a:gdLst>
                <a:gd name="connsiteX0" fmla="*/ 62707 w 137358"/>
                <a:gd name="connsiteY0" fmla="*/ 91171 h 185988"/>
                <a:gd name="connsiteX1" fmla="*/ 62707 w 137358"/>
                <a:gd name="connsiteY1" fmla="*/ 109405 h 185988"/>
                <a:gd name="connsiteX2" fmla="*/ 67933 w 137358"/>
                <a:gd name="connsiteY2" fmla="*/ 109405 h 185988"/>
                <a:gd name="connsiteX3" fmla="*/ 99286 w 137358"/>
                <a:gd name="connsiteY3" fmla="*/ 113052 h 185988"/>
                <a:gd name="connsiteX4" fmla="*/ 126161 w 137358"/>
                <a:gd name="connsiteY4" fmla="*/ 125451 h 185988"/>
                <a:gd name="connsiteX5" fmla="*/ 137359 w 137358"/>
                <a:gd name="connsiteY5" fmla="*/ 148061 h 185988"/>
                <a:gd name="connsiteX6" fmla="*/ 119442 w 137358"/>
                <a:gd name="connsiteY6" fmla="*/ 175777 h 185988"/>
                <a:gd name="connsiteX7" fmla="*/ 67186 w 137358"/>
                <a:gd name="connsiteY7" fmla="*/ 185988 h 185988"/>
                <a:gd name="connsiteX8" fmla="*/ 17916 w 137358"/>
                <a:gd name="connsiteY8" fmla="*/ 175777 h 185988"/>
                <a:gd name="connsiteX9" fmla="*/ 0 w 137358"/>
                <a:gd name="connsiteY9" fmla="*/ 148061 h 185988"/>
                <a:gd name="connsiteX10" fmla="*/ 11198 w 137358"/>
                <a:gd name="connsiteY10" fmla="*/ 125451 h 185988"/>
                <a:gd name="connsiteX11" fmla="*/ 39565 w 137358"/>
                <a:gd name="connsiteY11" fmla="*/ 113052 h 185988"/>
                <a:gd name="connsiteX12" fmla="*/ 39565 w 137358"/>
                <a:gd name="connsiteY12" fmla="*/ 87524 h 185988"/>
                <a:gd name="connsiteX13" fmla="*/ 16423 w 137358"/>
                <a:gd name="connsiteY13" fmla="*/ 71478 h 185988"/>
                <a:gd name="connsiteX14" fmla="*/ 8212 w 137358"/>
                <a:gd name="connsiteY14" fmla="*/ 46679 h 185988"/>
                <a:gd name="connsiteX15" fmla="*/ 15677 w 137358"/>
                <a:gd name="connsiteY15" fmla="*/ 22610 h 185988"/>
                <a:gd name="connsiteX16" fmla="*/ 37326 w 137358"/>
                <a:gd name="connsiteY16" fmla="*/ 5835 h 185988"/>
                <a:gd name="connsiteX17" fmla="*/ 68679 w 137358"/>
                <a:gd name="connsiteY17" fmla="*/ 0 h 185988"/>
                <a:gd name="connsiteX18" fmla="*/ 134373 w 137358"/>
                <a:gd name="connsiteY18" fmla="*/ 0 h 185988"/>
                <a:gd name="connsiteX19" fmla="*/ 134373 w 137358"/>
                <a:gd name="connsiteY19" fmla="*/ 18963 h 185988"/>
                <a:gd name="connsiteX20" fmla="*/ 103765 w 137358"/>
                <a:gd name="connsiteY20" fmla="*/ 18963 h 185988"/>
                <a:gd name="connsiteX21" fmla="*/ 103765 w 137358"/>
                <a:gd name="connsiteY21" fmla="*/ 21152 h 185988"/>
                <a:gd name="connsiteX22" fmla="*/ 123921 w 137358"/>
                <a:gd name="connsiteY22" fmla="*/ 51785 h 185988"/>
                <a:gd name="connsiteX23" fmla="*/ 116456 w 137358"/>
                <a:gd name="connsiteY23" fmla="*/ 72207 h 185988"/>
                <a:gd name="connsiteX24" fmla="*/ 95554 w 137358"/>
                <a:gd name="connsiteY24" fmla="*/ 86794 h 185988"/>
                <a:gd name="connsiteX25" fmla="*/ 65693 w 137358"/>
                <a:gd name="connsiteY25" fmla="*/ 91900 h 185988"/>
                <a:gd name="connsiteX26" fmla="*/ 63454 w 137358"/>
                <a:gd name="connsiteY26" fmla="*/ 91900 h 185988"/>
                <a:gd name="connsiteX27" fmla="*/ 37326 w 137358"/>
                <a:gd name="connsiteY27" fmla="*/ 158272 h 185988"/>
                <a:gd name="connsiteX28" fmla="*/ 67186 w 137358"/>
                <a:gd name="connsiteY28" fmla="*/ 161919 h 185988"/>
                <a:gd name="connsiteX29" fmla="*/ 98540 w 137358"/>
                <a:gd name="connsiteY29" fmla="*/ 158272 h 185988"/>
                <a:gd name="connsiteX30" fmla="*/ 109738 w 137358"/>
                <a:gd name="connsiteY30" fmla="*/ 148061 h 185988"/>
                <a:gd name="connsiteX31" fmla="*/ 98540 w 137358"/>
                <a:gd name="connsiteY31" fmla="*/ 136391 h 185988"/>
                <a:gd name="connsiteX32" fmla="*/ 67933 w 137358"/>
                <a:gd name="connsiteY32" fmla="*/ 132744 h 185988"/>
                <a:gd name="connsiteX33" fmla="*/ 37326 w 137358"/>
                <a:gd name="connsiteY33" fmla="*/ 136391 h 185988"/>
                <a:gd name="connsiteX34" fmla="*/ 26128 w 137358"/>
                <a:gd name="connsiteY34" fmla="*/ 148061 h 185988"/>
                <a:gd name="connsiteX35" fmla="*/ 37326 w 137358"/>
                <a:gd name="connsiteY35" fmla="*/ 158272 h 185988"/>
                <a:gd name="connsiteX36" fmla="*/ 44044 w 137358"/>
                <a:gd name="connsiteY36" fmla="*/ 62725 h 185988"/>
                <a:gd name="connsiteX37" fmla="*/ 66440 w 137358"/>
                <a:gd name="connsiteY37" fmla="*/ 69290 h 185988"/>
                <a:gd name="connsiteX38" fmla="*/ 88089 w 137358"/>
                <a:gd name="connsiteY38" fmla="*/ 62725 h 185988"/>
                <a:gd name="connsiteX39" fmla="*/ 96300 w 137358"/>
                <a:gd name="connsiteY39" fmla="*/ 46679 h 185988"/>
                <a:gd name="connsiteX40" fmla="*/ 88089 w 137358"/>
                <a:gd name="connsiteY40" fmla="*/ 29904 h 185988"/>
                <a:gd name="connsiteX41" fmla="*/ 66440 w 137358"/>
                <a:gd name="connsiteY41" fmla="*/ 22610 h 185988"/>
                <a:gd name="connsiteX42" fmla="*/ 44044 w 137358"/>
                <a:gd name="connsiteY42" fmla="*/ 29904 h 185988"/>
                <a:gd name="connsiteX43" fmla="*/ 35833 w 137358"/>
                <a:gd name="connsiteY43" fmla="*/ 46679 h 185988"/>
                <a:gd name="connsiteX44" fmla="*/ 44044 w 137358"/>
                <a:gd name="connsiteY44" fmla="*/ 62725 h 18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7358" h="185988">
                  <a:moveTo>
                    <a:pt x="62707" y="91171"/>
                  </a:moveTo>
                  <a:lnTo>
                    <a:pt x="62707" y="109405"/>
                  </a:lnTo>
                  <a:lnTo>
                    <a:pt x="67933" y="109405"/>
                  </a:lnTo>
                  <a:cubicBezTo>
                    <a:pt x="78384" y="109405"/>
                    <a:pt x="88835" y="110863"/>
                    <a:pt x="99286" y="113052"/>
                  </a:cubicBezTo>
                  <a:cubicBezTo>
                    <a:pt x="109738" y="115240"/>
                    <a:pt x="118696" y="119616"/>
                    <a:pt x="126161" y="125451"/>
                  </a:cubicBezTo>
                  <a:cubicBezTo>
                    <a:pt x="133626" y="131286"/>
                    <a:pt x="137359" y="138579"/>
                    <a:pt x="137359" y="148061"/>
                  </a:cubicBezTo>
                  <a:cubicBezTo>
                    <a:pt x="137359" y="157543"/>
                    <a:pt x="131386" y="169213"/>
                    <a:pt x="119442" y="175777"/>
                  </a:cubicBezTo>
                  <a:cubicBezTo>
                    <a:pt x="107498" y="182341"/>
                    <a:pt x="89582" y="185988"/>
                    <a:pt x="67186" y="185988"/>
                  </a:cubicBezTo>
                  <a:cubicBezTo>
                    <a:pt x="44791" y="185988"/>
                    <a:pt x="29114" y="182341"/>
                    <a:pt x="17916" y="175777"/>
                  </a:cubicBezTo>
                  <a:cubicBezTo>
                    <a:pt x="5972" y="169213"/>
                    <a:pt x="0" y="159731"/>
                    <a:pt x="0" y="148061"/>
                  </a:cubicBezTo>
                  <a:cubicBezTo>
                    <a:pt x="0" y="136391"/>
                    <a:pt x="3733" y="131286"/>
                    <a:pt x="11198" y="125451"/>
                  </a:cubicBezTo>
                  <a:cubicBezTo>
                    <a:pt x="18663" y="119616"/>
                    <a:pt x="28367" y="115240"/>
                    <a:pt x="39565" y="113052"/>
                  </a:cubicBezTo>
                  <a:lnTo>
                    <a:pt x="39565" y="87524"/>
                  </a:lnTo>
                  <a:cubicBezTo>
                    <a:pt x="29861" y="83877"/>
                    <a:pt x="22395" y="78771"/>
                    <a:pt x="16423" y="71478"/>
                  </a:cubicBezTo>
                  <a:cubicBezTo>
                    <a:pt x="10451" y="64184"/>
                    <a:pt x="8212" y="56161"/>
                    <a:pt x="8212" y="46679"/>
                  </a:cubicBezTo>
                  <a:cubicBezTo>
                    <a:pt x="8212" y="37198"/>
                    <a:pt x="10451" y="29175"/>
                    <a:pt x="15677" y="22610"/>
                  </a:cubicBezTo>
                  <a:cubicBezTo>
                    <a:pt x="20902" y="15317"/>
                    <a:pt x="27621" y="9482"/>
                    <a:pt x="37326" y="5835"/>
                  </a:cubicBezTo>
                  <a:cubicBezTo>
                    <a:pt x="46284" y="1459"/>
                    <a:pt x="56735" y="0"/>
                    <a:pt x="68679" y="0"/>
                  </a:cubicBezTo>
                  <a:lnTo>
                    <a:pt x="134373" y="0"/>
                  </a:lnTo>
                  <a:lnTo>
                    <a:pt x="134373" y="18963"/>
                  </a:lnTo>
                  <a:lnTo>
                    <a:pt x="103765" y="18963"/>
                  </a:lnTo>
                  <a:lnTo>
                    <a:pt x="103765" y="21152"/>
                  </a:lnTo>
                  <a:cubicBezTo>
                    <a:pt x="117203" y="27716"/>
                    <a:pt x="123921" y="38656"/>
                    <a:pt x="123921" y="51785"/>
                  </a:cubicBezTo>
                  <a:cubicBezTo>
                    <a:pt x="123921" y="64913"/>
                    <a:pt x="121682" y="66372"/>
                    <a:pt x="116456" y="72207"/>
                  </a:cubicBezTo>
                  <a:cubicBezTo>
                    <a:pt x="111231" y="78042"/>
                    <a:pt x="104512" y="83148"/>
                    <a:pt x="95554" y="86794"/>
                  </a:cubicBezTo>
                  <a:cubicBezTo>
                    <a:pt x="86596" y="90441"/>
                    <a:pt x="76891" y="91900"/>
                    <a:pt x="65693" y="91900"/>
                  </a:cubicBezTo>
                  <a:lnTo>
                    <a:pt x="63454" y="91900"/>
                  </a:lnTo>
                  <a:close/>
                  <a:moveTo>
                    <a:pt x="37326" y="158272"/>
                  </a:moveTo>
                  <a:cubicBezTo>
                    <a:pt x="44791" y="160460"/>
                    <a:pt x="54495" y="161919"/>
                    <a:pt x="67186" y="161919"/>
                  </a:cubicBezTo>
                  <a:cubicBezTo>
                    <a:pt x="79877" y="161919"/>
                    <a:pt x="91075" y="160460"/>
                    <a:pt x="98540" y="158272"/>
                  </a:cubicBezTo>
                  <a:cubicBezTo>
                    <a:pt x="106005" y="156084"/>
                    <a:pt x="109738" y="152437"/>
                    <a:pt x="109738" y="148061"/>
                  </a:cubicBezTo>
                  <a:cubicBezTo>
                    <a:pt x="109738" y="143685"/>
                    <a:pt x="106005" y="139309"/>
                    <a:pt x="98540" y="136391"/>
                  </a:cubicBezTo>
                  <a:cubicBezTo>
                    <a:pt x="91075" y="133474"/>
                    <a:pt x="80623" y="132744"/>
                    <a:pt x="67933" y="132744"/>
                  </a:cubicBezTo>
                  <a:cubicBezTo>
                    <a:pt x="55242" y="132744"/>
                    <a:pt x="44791" y="134203"/>
                    <a:pt x="37326" y="136391"/>
                  </a:cubicBezTo>
                  <a:cubicBezTo>
                    <a:pt x="29861" y="138579"/>
                    <a:pt x="26128" y="142956"/>
                    <a:pt x="26128" y="148061"/>
                  </a:cubicBezTo>
                  <a:cubicBezTo>
                    <a:pt x="26128" y="153167"/>
                    <a:pt x="29861" y="156084"/>
                    <a:pt x="37326" y="158272"/>
                  </a:cubicBezTo>
                  <a:close/>
                  <a:moveTo>
                    <a:pt x="44044" y="62725"/>
                  </a:moveTo>
                  <a:cubicBezTo>
                    <a:pt x="49270" y="67102"/>
                    <a:pt x="56735" y="69290"/>
                    <a:pt x="66440" y="69290"/>
                  </a:cubicBezTo>
                  <a:cubicBezTo>
                    <a:pt x="76144" y="69290"/>
                    <a:pt x="82117" y="67102"/>
                    <a:pt x="88089" y="62725"/>
                  </a:cubicBezTo>
                  <a:cubicBezTo>
                    <a:pt x="93314" y="58349"/>
                    <a:pt x="96300" y="53244"/>
                    <a:pt x="96300" y="46679"/>
                  </a:cubicBezTo>
                  <a:cubicBezTo>
                    <a:pt x="96300" y="40115"/>
                    <a:pt x="93314" y="34280"/>
                    <a:pt x="88089" y="29904"/>
                  </a:cubicBezTo>
                  <a:cubicBezTo>
                    <a:pt x="82863" y="25528"/>
                    <a:pt x="75398" y="22610"/>
                    <a:pt x="66440" y="22610"/>
                  </a:cubicBezTo>
                  <a:cubicBezTo>
                    <a:pt x="57482" y="22610"/>
                    <a:pt x="49270" y="24798"/>
                    <a:pt x="44044" y="29904"/>
                  </a:cubicBezTo>
                  <a:cubicBezTo>
                    <a:pt x="38072" y="34280"/>
                    <a:pt x="35833" y="40115"/>
                    <a:pt x="35833" y="46679"/>
                  </a:cubicBezTo>
                  <a:cubicBezTo>
                    <a:pt x="35833" y="53244"/>
                    <a:pt x="38819" y="58349"/>
                    <a:pt x="44044" y="62725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75B60D-0BFB-C50C-71CE-A7093BAB73A8}"/>
                </a:ext>
              </a:extLst>
            </p:cNvPr>
            <p:cNvSpPr/>
            <p:nvPr/>
          </p:nvSpPr>
          <p:spPr>
            <a:xfrm>
              <a:off x="2155205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3733 w 36579"/>
                <a:gd name="connsiteY9" fmla="*/ 55432 h 191093"/>
                <a:gd name="connsiteX10" fmla="*/ 31354 w 36579"/>
                <a:gd name="connsiteY10" fmla="*/ 55432 h 191093"/>
                <a:gd name="connsiteX11" fmla="*/ 31354 w 36579"/>
                <a:gd name="connsiteY11" fmla="*/ 191094 h 191093"/>
                <a:gd name="connsiteX12" fmla="*/ 3733 w 36579"/>
                <a:gd name="connsiteY12" fmla="*/ 191094 h 191093"/>
                <a:gd name="connsiteX13" fmla="*/ 3733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8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3733" y="55432"/>
                  </a:moveTo>
                  <a:lnTo>
                    <a:pt x="31354" y="55432"/>
                  </a:lnTo>
                  <a:lnTo>
                    <a:pt x="31354" y="191094"/>
                  </a:lnTo>
                  <a:lnTo>
                    <a:pt x="3733" y="191094"/>
                  </a:lnTo>
                  <a:lnTo>
                    <a:pt x="3733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D0A21265-B8F3-4593-932B-CE6C0F81162A}"/>
                </a:ext>
              </a:extLst>
            </p:cNvPr>
            <p:cNvSpPr/>
            <p:nvPr/>
          </p:nvSpPr>
          <p:spPr>
            <a:xfrm>
              <a:off x="2208208" y="807418"/>
              <a:ext cx="83609" cy="166295"/>
            </a:xfrm>
            <a:custGeom>
              <a:avLst/>
              <a:gdLst>
                <a:gd name="connsiteX0" fmla="*/ 21649 w 83609"/>
                <a:gd name="connsiteY0" fmla="*/ 136391 h 166295"/>
                <a:gd name="connsiteX1" fmla="*/ 21649 w 83609"/>
                <a:gd name="connsiteY1" fmla="*/ 52514 h 166295"/>
                <a:gd name="connsiteX2" fmla="*/ 0 w 83609"/>
                <a:gd name="connsiteY2" fmla="*/ 52514 h 166295"/>
                <a:gd name="connsiteX3" fmla="*/ 0 w 83609"/>
                <a:gd name="connsiteY3" fmla="*/ 30633 h 166295"/>
                <a:gd name="connsiteX4" fmla="*/ 21649 w 83609"/>
                <a:gd name="connsiteY4" fmla="*/ 30633 h 166295"/>
                <a:gd name="connsiteX5" fmla="*/ 23142 w 83609"/>
                <a:gd name="connsiteY5" fmla="*/ 0 h 166295"/>
                <a:gd name="connsiteX6" fmla="*/ 49270 w 83609"/>
                <a:gd name="connsiteY6" fmla="*/ 0 h 166295"/>
                <a:gd name="connsiteX7" fmla="*/ 49270 w 83609"/>
                <a:gd name="connsiteY7" fmla="*/ 30633 h 166295"/>
                <a:gd name="connsiteX8" fmla="*/ 83610 w 83609"/>
                <a:gd name="connsiteY8" fmla="*/ 30633 h 166295"/>
                <a:gd name="connsiteX9" fmla="*/ 83610 w 83609"/>
                <a:gd name="connsiteY9" fmla="*/ 52514 h 166295"/>
                <a:gd name="connsiteX10" fmla="*/ 49270 w 83609"/>
                <a:gd name="connsiteY10" fmla="*/ 52514 h 166295"/>
                <a:gd name="connsiteX11" fmla="*/ 49270 w 83609"/>
                <a:gd name="connsiteY11" fmla="*/ 134933 h 166295"/>
                <a:gd name="connsiteX12" fmla="*/ 50763 w 83609"/>
                <a:gd name="connsiteY12" fmla="*/ 140038 h 166295"/>
                <a:gd name="connsiteX13" fmla="*/ 55242 w 83609"/>
                <a:gd name="connsiteY13" fmla="*/ 141497 h 166295"/>
                <a:gd name="connsiteX14" fmla="*/ 83610 w 83609"/>
                <a:gd name="connsiteY14" fmla="*/ 141497 h 166295"/>
                <a:gd name="connsiteX15" fmla="*/ 83610 w 83609"/>
                <a:gd name="connsiteY15" fmla="*/ 166295 h 166295"/>
                <a:gd name="connsiteX16" fmla="*/ 44791 w 83609"/>
                <a:gd name="connsiteY16" fmla="*/ 166295 h 166295"/>
                <a:gd name="connsiteX17" fmla="*/ 21649 w 83609"/>
                <a:gd name="connsiteY17" fmla="*/ 136391 h 16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609" h="166295">
                  <a:moveTo>
                    <a:pt x="21649" y="136391"/>
                  </a:moveTo>
                  <a:lnTo>
                    <a:pt x="21649" y="52514"/>
                  </a:lnTo>
                  <a:lnTo>
                    <a:pt x="0" y="52514"/>
                  </a:lnTo>
                  <a:lnTo>
                    <a:pt x="0" y="30633"/>
                  </a:lnTo>
                  <a:lnTo>
                    <a:pt x="21649" y="30633"/>
                  </a:lnTo>
                  <a:lnTo>
                    <a:pt x="23142" y="0"/>
                  </a:lnTo>
                  <a:lnTo>
                    <a:pt x="49270" y="0"/>
                  </a:lnTo>
                  <a:lnTo>
                    <a:pt x="49270" y="30633"/>
                  </a:lnTo>
                  <a:lnTo>
                    <a:pt x="83610" y="30633"/>
                  </a:lnTo>
                  <a:lnTo>
                    <a:pt x="83610" y="52514"/>
                  </a:lnTo>
                  <a:lnTo>
                    <a:pt x="49270" y="52514"/>
                  </a:lnTo>
                  <a:lnTo>
                    <a:pt x="49270" y="134933"/>
                  </a:lnTo>
                  <a:cubicBezTo>
                    <a:pt x="49270" y="137121"/>
                    <a:pt x="49270" y="139309"/>
                    <a:pt x="50763" y="140038"/>
                  </a:cubicBezTo>
                  <a:cubicBezTo>
                    <a:pt x="51509" y="140767"/>
                    <a:pt x="53002" y="141497"/>
                    <a:pt x="55242" y="141497"/>
                  </a:cubicBezTo>
                  <a:lnTo>
                    <a:pt x="83610" y="141497"/>
                  </a:lnTo>
                  <a:lnTo>
                    <a:pt x="83610" y="166295"/>
                  </a:lnTo>
                  <a:lnTo>
                    <a:pt x="44791" y="166295"/>
                  </a:lnTo>
                  <a:cubicBezTo>
                    <a:pt x="29114" y="166295"/>
                    <a:pt x="21649" y="156084"/>
                    <a:pt x="21649" y="136391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4F9BB41C-7397-08E4-0422-86DD14F81CE3}"/>
                </a:ext>
              </a:extLst>
            </p:cNvPr>
            <p:cNvSpPr/>
            <p:nvPr/>
          </p:nvSpPr>
          <p:spPr>
            <a:xfrm>
              <a:off x="2307494" y="835134"/>
              <a:ext cx="131386" cy="142226"/>
            </a:xfrm>
            <a:custGeom>
              <a:avLst/>
              <a:gdLst>
                <a:gd name="connsiteX0" fmla="*/ 12691 w 131386"/>
                <a:gd name="connsiteY0" fmla="*/ 131286 h 142226"/>
                <a:gd name="connsiteX1" fmla="*/ 0 w 131386"/>
                <a:gd name="connsiteY1" fmla="*/ 103570 h 142226"/>
                <a:gd name="connsiteX2" fmla="*/ 8212 w 131386"/>
                <a:gd name="connsiteY2" fmla="*/ 80960 h 142226"/>
                <a:gd name="connsiteX3" fmla="*/ 29114 w 131386"/>
                <a:gd name="connsiteY3" fmla="*/ 66372 h 142226"/>
                <a:gd name="connsiteX4" fmla="*/ 57482 w 131386"/>
                <a:gd name="connsiteY4" fmla="*/ 61267 h 142226"/>
                <a:gd name="connsiteX5" fmla="*/ 90328 w 131386"/>
                <a:gd name="connsiteY5" fmla="*/ 61267 h 142226"/>
                <a:gd name="connsiteX6" fmla="*/ 90328 w 131386"/>
                <a:gd name="connsiteY6" fmla="*/ 53244 h 142226"/>
                <a:gd name="connsiteX7" fmla="*/ 82863 w 131386"/>
                <a:gd name="connsiteY7" fmla="*/ 31363 h 142226"/>
                <a:gd name="connsiteX8" fmla="*/ 63454 w 131386"/>
                <a:gd name="connsiteY8" fmla="*/ 23340 h 142226"/>
                <a:gd name="connsiteX9" fmla="*/ 41805 w 131386"/>
                <a:gd name="connsiteY9" fmla="*/ 29904 h 142226"/>
                <a:gd name="connsiteX10" fmla="*/ 27621 w 131386"/>
                <a:gd name="connsiteY10" fmla="*/ 51785 h 142226"/>
                <a:gd name="connsiteX11" fmla="*/ 4479 w 131386"/>
                <a:gd name="connsiteY11" fmla="*/ 42303 h 142226"/>
                <a:gd name="connsiteX12" fmla="*/ 26875 w 131386"/>
                <a:gd name="connsiteY12" fmla="*/ 10940 h 142226"/>
                <a:gd name="connsiteX13" fmla="*/ 64200 w 131386"/>
                <a:gd name="connsiteY13" fmla="*/ 0 h 142226"/>
                <a:gd name="connsiteX14" fmla="*/ 103019 w 131386"/>
                <a:gd name="connsiteY14" fmla="*/ 13858 h 142226"/>
                <a:gd name="connsiteX15" fmla="*/ 117203 w 131386"/>
                <a:gd name="connsiteY15" fmla="*/ 51056 h 142226"/>
                <a:gd name="connsiteX16" fmla="*/ 117203 w 131386"/>
                <a:gd name="connsiteY16" fmla="*/ 112322 h 142226"/>
                <a:gd name="connsiteX17" fmla="*/ 120935 w 131386"/>
                <a:gd name="connsiteY17" fmla="*/ 117428 h 142226"/>
                <a:gd name="connsiteX18" fmla="*/ 131387 w 131386"/>
                <a:gd name="connsiteY18" fmla="*/ 117428 h 142226"/>
                <a:gd name="connsiteX19" fmla="*/ 131387 w 131386"/>
                <a:gd name="connsiteY19" fmla="*/ 139309 h 142226"/>
                <a:gd name="connsiteX20" fmla="*/ 115710 w 131386"/>
                <a:gd name="connsiteY20" fmla="*/ 139309 h 142226"/>
                <a:gd name="connsiteX21" fmla="*/ 97047 w 131386"/>
                <a:gd name="connsiteY21" fmla="*/ 119616 h 142226"/>
                <a:gd name="connsiteX22" fmla="*/ 97047 w 131386"/>
                <a:gd name="connsiteY22" fmla="*/ 110863 h 142226"/>
                <a:gd name="connsiteX23" fmla="*/ 94807 w 131386"/>
                <a:gd name="connsiteY23" fmla="*/ 110863 h 142226"/>
                <a:gd name="connsiteX24" fmla="*/ 75398 w 131386"/>
                <a:gd name="connsiteY24" fmla="*/ 133474 h 142226"/>
                <a:gd name="connsiteX25" fmla="*/ 44791 w 131386"/>
                <a:gd name="connsiteY25" fmla="*/ 142226 h 142226"/>
                <a:gd name="connsiteX26" fmla="*/ 13437 w 131386"/>
                <a:gd name="connsiteY26" fmla="*/ 132015 h 142226"/>
                <a:gd name="connsiteX27" fmla="*/ 34340 w 131386"/>
                <a:gd name="connsiteY27" fmla="*/ 113052 h 142226"/>
                <a:gd name="connsiteX28" fmla="*/ 50017 w 131386"/>
                <a:gd name="connsiteY28" fmla="*/ 117428 h 142226"/>
                <a:gd name="connsiteX29" fmla="*/ 68679 w 131386"/>
                <a:gd name="connsiteY29" fmla="*/ 112322 h 142226"/>
                <a:gd name="connsiteX30" fmla="*/ 83610 w 131386"/>
                <a:gd name="connsiteY30" fmla="*/ 98464 h 142226"/>
                <a:gd name="connsiteX31" fmla="*/ 91075 w 131386"/>
                <a:gd name="connsiteY31" fmla="*/ 80960 h 142226"/>
                <a:gd name="connsiteX32" fmla="*/ 67933 w 131386"/>
                <a:gd name="connsiteY32" fmla="*/ 80960 h 142226"/>
                <a:gd name="connsiteX33" fmla="*/ 39565 w 131386"/>
                <a:gd name="connsiteY33" fmla="*/ 86065 h 142226"/>
                <a:gd name="connsiteX34" fmla="*/ 28368 w 131386"/>
                <a:gd name="connsiteY34" fmla="*/ 100652 h 142226"/>
                <a:gd name="connsiteX35" fmla="*/ 35086 w 131386"/>
                <a:gd name="connsiteY35" fmla="*/ 112322 h 1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1386" h="142226">
                  <a:moveTo>
                    <a:pt x="12691" y="131286"/>
                  </a:moveTo>
                  <a:cubicBezTo>
                    <a:pt x="4479" y="124721"/>
                    <a:pt x="0" y="115240"/>
                    <a:pt x="0" y="103570"/>
                  </a:cubicBezTo>
                  <a:cubicBezTo>
                    <a:pt x="0" y="91900"/>
                    <a:pt x="2986" y="87524"/>
                    <a:pt x="8212" y="80960"/>
                  </a:cubicBezTo>
                  <a:cubicBezTo>
                    <a:pt x="13437" y="74395"/>
                    <a:pt x="20156" y="70019"/>
                    <a:pt x="29114" y="66372"/>
                  </a:cubicBezTo>
                  <a:cubicBezTo>
                    <a:pt x="38072" y="62725"/>
                    <a:pt x="47030" y="61267"/>
                    <a:pt x="57482" y="61267"/>
                  </a:cubicBezTo>
                  <a:lnTo>
                    <a:pt x="90328" y="61267"/>
                  </a:lnTo>
                  <a:lnTo>
                    <a:pt x="90328" y="53244"/>
                  </a:lnTo>
                  <a:cubicBezTo>
                    <a:pt x="90328" y="43762"/>
                    <a:pt x="88089" y="36468"/>
                    <a:pt x="82863" y="31363"/>
                  </a:cubicBezTo>
                  <a:cubicBezTo>
                    <a:pt x="77638" y="26257"/>
                    <a:pt x="71665" y="23340"/>
                    <a:pt x="63454" y="23340"/>
                  </a:cubicBezTo>
                  <a:cubicBezTo>
                    <a:pt x="55242" y="23340"/>
                    <a:pt x="47777" y="25528"/>
                    <a:pt x="41805" y="29904"/>
                  </a:cubicBezTo>
                  <a:cubicBezTo>
                    <a:pt x="36579" y="34280"/>
                    <a:pt x="31354" y="41574"/>
                    <a:pt x="27621" y="51785"/>
                  </a:cubicBezTo>
                  <a:lnTo>
                    <a:pt x="4479" y="42303"/>
                  </a:lnTo>
                  <a:cubicBezTo>
                    <a:pt x="8958" y="29175"/>
                    <a:pt x="16423" y="18234"/>
                    <a:pt x="26875" y="10940"/>
                  </a:cubicBezTo>
                  <a:cubicBezTo>
                    <a:pt x="37326" y="3647"/>
                    <a:pt x="49270" y="0"/>
                    <a:pt x="64200" y="0"/>
                  </a:cubicBezTo>
                  <a:cubicBezTo>
                    <a:pt x="79131" y="0"/>
                    <a:pt x="93314" y="4376"/>
                    <a:pt x="103019" y="13858"/>
                  </a:cubicBezTo>
                  <a:cubicBezTo>
                    <a:pt x="112724" y="22610"/>
                    <a:pt x="117203" y="35010"/>
                    <a:pt x="117203" y="51056"/>
                  </a:cubicBezTo>
                  <a:lnTo>
                    <a:pt x="117203" y="112322"/>
                  </a:lnTo>
                  <a:cubicBezTo>
                    <a:pt x="117203" y="115240"/>
                    <a:pt x="118696" y="117428"/>
                    <a:pt x="120935" y="117428"/>
                  </a:cubicBezTo>
                  <a:lnTo>
                    <a:pt x="131387" y="117428"/>
                  </a:lnTo>
                  <a:lnTo>
                    <a:pt x="131387" y="139309"/>
                  </a:lnTo>
                  <a:lnTo>
                    <a:pt x="115710" y="139309"/>
                  </a:lnTo>
                  <a:cubicBezTo>
                    <a:pt x="103019" y="139309"/>
                    <a:pt x="97047" y="132744"/>
                    <a:pt x="97047" y="119616"/>
                  </a:cubicBezTo>
                  <a:lnTo>
                    <a:pt x="97047" y="110863"/>
                  </a:lnTo>
                  <a:cubicBezTo>
                    <a:pt x="97047" y="110863"/>
                    <a:pt x="94807" y="110863"/>
                    <a:pt x="94807" y="110863"/>
                  </a:cubicBezTo>
                  <a:cubicBezTo>
                    <a:pt x="90328" y="120345"/>
                    <a:pt x="83610" y="127639"/>
                    <a:pt x="75398" y="133474"/>
                  </a:cubicBezTo>
                  <a:cubicBezTo>
                    <a:pt x="66440" y="139309"/>
                    <a:pt x="56735" y="142226"/>
                    <a:pt x="44791" y="142226"/>
                  </a:cubicBezTo>
                  <a:cubicBezTo>
                    <a:pt x="32847" y="142226"/>
                    <a:pt x="22395" y="138579"/>
                    <a:pt x="13437" y="132015"/>
                  </a:cubicBezTo>
                  <a:close/>
                  <a:moveTo>
                    <a:pt x="34340" y="113052"/>
                  </a:moveTo>
                  <a:cubicBezTo>
                    <a:pt x="38819" y="115969"/>
                    <a:pt x="44044" y="117428"/>
                    <a:pt x="50017" y="117428"/>
                  </a:cubicBezTo>
                  <a:cubicBezTo>
                    <a:pt x="55989" y="117428"/>
                    <a:pt x="62707" y="115969"/>
                    <a:pt x="68679" y="112322"/>
                  </a:cubicBezTo>
                  <a:cubicBezTo>
                    <a:pt x="74651" y="108675"/>
                    <a:pt x="79877" y="104299"/>
                    <a:pt x="83610" y="98464"/>
                  </a:cubicBezTo>
                  <a:cubicBezTo>
                    <a:pt x="87342" y="92629"/>
                    <a:pt x="90328" y="87524"/>
                    <a:pt x="91075" y="80960"/>
                  </a:cubicBezTo>
                  <a:lnTo>
                    <a:pt x="67933" y="80960"/>
                  </a:lnTo>
                  <a:cubicBezTo>
                    <a:pt x="55989" y="80960"/>
                    <a:pt x="46284" y="82418"/>
                    <a:pt x="39565" y="86065"/>
                  </a:cubicBezTo>
                  <a:cubicBezTo>
                    <a:pt x="32100" y="89712"/>
                    <a:pt x="28368" y="94088"/>
                    <a:pt x="28368" y="100652"/>
                  </a:cubicBezTo>
                  <a:cubicBezTo>
                    <a:pt x="28368" y="107217"/>
                    <a:pt x="30607" y="109405"/>
                    <a:pt x="35086" y="112322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F1820BAD-DA03-D52C-630A-C54A2121184E}"/>
                </a:ext>
              </a:extLst>
            </p:cNvPr>
            <p:cNvSpPr/>
            <p:nvPr/>
          </p:nvSpPr>
          <p:spPr>
            <a:xfrm>
              <a:off x="2461276" y="787726"/>
              <a:ext cx="52256" cy="185988"/>
            </a:xfrm>
            <a:custGeom>
              <a:avLst/>
              <a:gdLst>
                <a:gd name="connsiteX0" fmla="*/ 0 w 52256"/>
                <a:gd name="connsiteY0" fmla="*/ 156084 h 185988"/>
                <a:gd name="connsiteX1" fmla="*/ 0 w 52256"/>
                <a:gd name="connsiteY1" fmla="*/ 0 h 185988"/>
                <a:gd name="connsiteX2" fmla="*/ 28368 w 52256"/>
                <a:gd name="connsiteY2" fmla="*/ 0 h 185988"/>
                <a:gd name="connsiteX3" fmla="*/ 28368 w 52256"/>
                <a:gd name="connsiteY3" fmla="*/ 154625 h 185988"/>
                <a:gd name="connsiteX4" fmla="*/ 29114 w 52256"/>
                <a:gd name="connsiteY4" fmla="*/ 159731 h 185988"/>
                <a:gd name="connsiteX5" fmla="*/ 33593 w 52256"/>
                <a:gd name="connsiteY5" fmla="*/ 161190 h 185988"/>
                <a:gd name="connsiteX6" fmla="*/ 52256 w 52256"/>
                <a:gd name="connsiteY6" fmla="*/ 161190 h 185988"/>
                <a:gd name="connsiteX7" fmla="*/ 52256 w 52256"/>
                <a:gd name="connsiteY7" fmla="*/ 185988 h 185988"/>
                <a:gd name="connsiteX8" fmla="*/ 23888 w 52256"/>
                <a:gd name="connsiteY8" fmla="*/ 185988 h 185988"/>
                <a:gd name="connsiteX9" fmla="*/ 0 w 52256"/>
                <a:gd name="connsiteY9" fmla="*/ 156084 h 18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56" h="185988">
                  <a:moveTo>
                    <a:pt x="0" y="156084"/>
                  </a:moveTo>
                  <a:lnTo>
                    <a:pt x="0" y="0"/>
                  </a:lnTo>
                  <a:lnTo>
                    <a:pt x="28368" y="0"/>
                  </a:lnTo>
                  <a:lnTo>
                    <a:pt x="28368" y="154625"/>
                  </a:lnTo>
                  <a:cubicBezTo>
                    <a:pt x="28368" y="156813"/>
                    <a:pt x="28368" y="159002"/>
                    <a:pt x="29114" y="159731"/>
                  </a:cubicBezTo>
                  <a:cubicBezTo>
                    <a:pt x="29114" y="160460"/>
                    <a:pt x="31354" y="161190"/>
                    <a:pt x="33593" y="161190"/>
                  </a:cubicBezTo>
                  <a:lnTo>
                    <a:pt x="52256" y="161190"/>
                  </a:lnTo>
                  <a:lnTo>
                    <a:pt x="52256" y="185988"/>
                  </a:lnTo>
                  <a:lnTo>
                    <a:pt x="23888" y="185988"/>
                  </a:lnTo>
                  <a:cubicBezTo>
                    <a:pt x="8212" y="185988"/>
                    <a:pt x="0" y="175777"/>
                    <a:pt x="0" y="156084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E542CA3-62D8-F460-B61C-184A4E76B82B}"/>
                </a:ext>
              </a:extLst>
            </p:cNvPr>
            <p:cNvSpPr/>
            <p:nvPr/>
          </p:nvSpPr>
          <p:spPr>
            <a:xfrm>
              <a:off x="763702" y="788455"/>
              <a:ext cx="96300" cy="83876"/>
            </a:xfrm>
            <a:custGeom>
              <a:avLst/>
              <a:gdLst>
                <a:gd name="connsiteX0" fmla="*/ 67933 w 96300"/>
                <a:gd name="connsiteY0" fmla="*/ 83877 h 83876"/>
                <a:gd name="connsiteX1" fmla="*/ 96300 w 96300"/>
                <a:gd name="connsiteY1" fmla="*/ 83877 h 83876"/>
                <a:gd name="connsiteX2" fmla="*/ 84356 w 96300"/>
                <a:gd name="connsiteY2" fmla="*/ 42303 h 83876"/>
                <a:gd name="connsiteX3" fmla="*/ 47777 w 96300"/>
                <a:gd name="connsiteY3" fmla="*/ 10211 h 83876"/>
                <a:gd name="connsiteX4" fmla="*/ 0 w 96300"/>
                <a:gd name="connsiteY4" fmla="*/ 0 h 83876"/>
                <a:gd name="connsiteX5" fmla="*/ 0 w 96300"/>
                <a:gd name="connsiteY5" fmla="*/ 24798 h 83876"/>
                <a:gd name="connsiteX6" fmla="*/ 47777 w 96300"/>
                <a:gd name="connsiteY6" fmla="*/ 42303 h 83876"/>
                <a:gd name="connsiteX7" fmla="*/ 67186 w 96300"/>
                <a:gd name="connsiteY7" fmla="*/ 83877 h 8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0" h="83876">
                  <a:moveTo>
                    <a:pt x="67933" y="83877"/>
                  </a:moveTo>
                  <a:lnTo>
                    <a:pt x="96300" y="83877"/>
                  </a:lnTo>
                  <a:cubicBezTo>
                    <a:pt x="95554" y="67831"/>
                    <a:pt x="91075" y="53973"/>
                    <a:pt x="84356" y="42303"/>
                  </a:cubicBezTo>
                  <a:cubicBezTo>
                    <a:pt x="76144" y="28445"/>
                    <a:pt x="63454" y="17505"/>
                    <a:pt x="47777" y="10211"/>
                  </a:cubicBezTo>
                  <a:cubicBezTo>
                    <a:pt x="34340" y="4376"/>
                    <a:pt x="18663" y="729"/>
                    <a:pt x="0" y="0"/>
                  </a:cubicBezTo>
                  <a:lnTo>
                    <a:pt x="0" y="24798"/>
                  </a:lnTo>
                  <a:cubicBezTo>
                    <a:pt x="20156" y="26257"/>
                    <a:pt x="36579" y="32092"/>
                    <a:pt x="47777" y="42303"/>
                  </a:cubicBezTo>
                  <a:cubicBezTo>
                    <a:pt x="59721" y="52514"/>
                    <a:pt x="65693" y="66372"/>
                    <a:pt x="67186" y="83877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F16E2311-4950-7251-CF78-1CED4ADD15D2}"/>
                </a:ext>
              </a:extLst>
            </p:cNvPr>
            <p:cNvSpPr/>
            <p:nvPr/>
          </p:nvSpPr>
          <p:spPr>
            <a:xfrm>
              <a:off x="763702" y="888378"/>
              <a:ext cx="97046" cy="84606"/>
            </a:xfrm>
            <a:custGeom>
              <a:avLst/>
              <a:gdLst>
                <a:gd name="connsiteX0" fmla="*/ 67933 w 97046"/>
                <a:gd name="connsiteY0" fmla="*/ 0 h 84606"/>
                <a:gd name="connsiteX1" fmla="*/ 47777 w 97046"/>
                <a:gd name="connsiteY1" fmla="*/ 42303 h 84606"/>
                <a:gd name="connsiteX2" fmla="*/ 0 w 97046"/>
                <a:gd name="connsiteY2" fmla="*/ 59808 h 84606"/>
                <a:gd name="connsiteX3" fmla="*/ 0 w 97046"/>
                <a:gd name="connsiteY3" fmla="*/ 84606 h 84606"/>
                <a:gd name="connsiteX4" fmla="*/ 47030 w 97046"/>
                <a:gd name="connsiteY4" fmla="*/ 74395 h 84606"/>
                <a:gd name="connsiteX5" fmla="*/ 84356 w 97046"/>
                <a:gd name="connsiteY5" fmla="*/ 43033 h 84606"/>
                <a:gd name="connsiteX6" fmla="*/ 97047 w 97046"/>
                <a:gd name="connsiteY6" fmla="*/ 0 h 84606"/>
                <a:gd name="connsiteX7" fmla="*/ 68679 w 97046"/>
                <a:gd name="connsiteY7" fmla="*/ 0 h 8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046" h="84606">
                  <a:moveTo>
                    <a:pt x="67933" y="0"/>
                  </a:moveTo>
                  <a:cubicBezTo>
                    <a:pt x="66440" y="18234"/>
                    <a:pt x="59721" y="32092"/>
                    <a:pt x="47777" y="42303"/>
                  </a:cubicBezTo>
                  <a:cubicBezTo>
                    <a:pt x="35833" y="52514"/>
                    <a:pt x="20156" y="58349"/>
                    <a:pt x="0" y="59808"/>
                  </a:cubicBezTo>
                  <a:lnTo>
                    <a:pt x="0" y="84606"/>
                  </a:lnTo>
                  <a:cubicBezTo>
                    <a:pt x="17916" y="83877"/>
                    <a:pt x="33593" y="80230"/>
                    <a:pt x="47030" y="74395"/>
                  </a:cubicBezTo>
                  <a:cubicBezTo>
                    <a:pt x="63454" y="67102"/>
                    <a:pt x="75398" y="56890"/>
                    <a:pt x="84356" y="43033"/>
                  </a:cubicBezTo>
                  <a:cubicBezTo>
                    <a:pt x="91821" y="30633"/>
                    <a:pt x="95554" y="16775"/>
                    <a:pt x="97047" y="0"/>
                  </a:cubicBezTo>
                  <a:lnTo>
                    <a:pt x="68679" y="0"/>
                  </a:lnTo>
                  <a:close/>
                </a:path>
              </a:pathLst>
            </a:custGeom>
            <a:solidFill>
              <a:srgbClr val="FFB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3;p1">
            <a:extLst>
              <a:ext uri="{FF2B5EF4-FFF2-40B4-BE49-F238E27FC236}">
                <a16:creationId xmlns:a16="http://schemas.microsoft.com/office/drawing/2014/main" id="{C4171343-C6EE-4798-7423-DE2BBBC8557C}"/>
              </a:ext>
            </a:extLst>
          </p:cNvPr>
          <p:cNvSpPr txBox="1"/>
          <p:nvPr/>
        </p:nvSpPr>
        <p:spPr>
          <a:xfrm>
            <a:off x="657219" y="5464723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EB08085-62FC-0B90-1794-3FB30BC7C464}"/>
              </a:ext>
            </a:extLst>
          </p:cNvPr>
          <p:cNvGrpSpPr/>
          <p:nvPr/>
        </p:nvGrpSpPr>
        <p:grpSpPr>
          <a:xfrm>
            <a:off x="769887" y="6102577"/>
            <a:ext cx="3611717" cy="360000"/>
            <a:chOff x="971169" y="5815800"/>
            <a:chExt cx="3611717" cy="36000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825B2FF-8CB2-6F30-4CC8-0D072FF78DED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9D5C2465-7480-6463-987B-BC51041A38F7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áfico 43">
                <a:extLst>
                  <a:ext uri="{FF2B5EF4-FFF2-40B4-BE49-F238E27FC236}">
                    <a16:creationId xmlns:a16="http://schemas.microsoft.com/office/drawing/2014/main" id="{6EC43DB2-1A67-1649-9F30-D75615D53B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84280239-6378-0980-BDA3-7E4C5594144D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0062EA6F-AD9A-CF83-0631-D827EB8F46E3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A16E55AE-B96A-0C7B-C64E-572B1AA674C4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40BF8544-1A0A-FCFC-813A-DE25AC36E220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F54553DC-AAE7-B75D-CF7F-8056B177FCA6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740CD100-5729-C25B-F4E5-331A622509FE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74E855DC-C8D8-21A8-46EA-1F00A3C24C65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80C005EE-4F9D-0A45-CC4A-E1640141C34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C76DAA05-E9F1-33E4-BA20-7584DFA53C7A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B8662313-DC42-D4BE-1B3C-DFA465D1ADB4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DB93B265-4B4E-268B-132D-69B6C05C5E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5EF47894-314B-BFA7-CCE4-E3D585519A69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orma libre 78">
                <a:extLst>
                  <a:ext uri="{FF2B5EF4-FFF2-40B4-BE49-F238E27FC236}">
                    <a16:creationId xmlns:a16="http://schemas.microsoft.com/office/drawing/2014/main" id="{1646BEF1-C78A-350C-C103-196F58A6D4E3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orma libre 79">
                <a:extLst>
                  <a:ext uri="{FF2B5EF4-FFF2-40B4-BE49-F238E27FC236}">
                    <a16:creationId xmlns:a16="http://schemas.microsoft.com/office/drawing/2014/main" id="{B7C3364B-AC40-AF2C-8991-B165F7E25C7F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bre 80">
                <a:extLst>
                  <a:ext uri="{FF2B5EF4-FFF2-40B4-BE49-F238E27FC236}">
                    <a16:creationId xmlns:a16="http://schemas.microsoft.com/office/drawing/2014/main" id="{DE831AA1-7A47-36ED-133D-3197103B8668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CA88228D-BD73-39E4-E9E4-146826839834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302CB583-00E7-2D53-5D5C-7FEF3CD92C58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9F243F4D-6B29-2977-A0BF-4DE4D8EFF783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bre 84">
                <a:extLst>
                  <a:ext uri="{FF2B5EF4-FFF2-40B4-BE49-F238E27FC236}">
                    <a16:creationId xmlns:a16="http://schemas.microsoft.com/office/drawing/2014/main" id="{71F0DDA2-F618-2B09-7B9E-B4B38A9C63A8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E4CB9963-1B0F-AF41-5A01-6F23313C4B81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FA2F6A8D-915B-CFF5-B1A0-FA1B1FE63C80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4FF04D75-731B-BFEE-63F6-3FF7611657C7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bre 88">
                <a:extLst>
                  <a:ext uri="{FF2B5EF4-FFF2-40B4-BE49-F238E27FC236}">
                    <a16:creationId xmlns:a16="http://schemas.microsoft.com/office/drawing/2014/main" id="{EE027051-77A9-9046-7383-714CA00E15CA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bre 89">
                <a:extLst>
                  <a:ext uri="{FF2B5EF4-FFF2-40B4-BE49-F238E27FC236}">
                    <a16:creationId xmlns:a16="http://schemas.microsoft.com/office/drawing/2014/main" id="{38DA7F40-A8EB-1B05-5A43-C89F61100FC6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7CD1F2F8-BD35-74D6-333E-1AC63A2C136D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47BDDF66-C9A1-AC67-57FD-F37E7D1AFC1E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9CF8CAE3-6CF1-C591-23A2-46EF6DA7C74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B812A3A7-6B33-D4FD-01D8-510E579F4E0E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F33C23B6-2A73-51E5-D1F1-E27058A039AF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A4F06DA1-4D82-3184-EEEF-6FF953926B87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0E16E710-C84A-8789-10FA-115C9F309E93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0344362B-E71E-EB53-A9EE-91EBB8FECBA3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0D9BF4E5-900E-241B-B12D-A7CA4AE7BA4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1BA1E632-A6BC-F1F8-0154-AFE503DB3A7E}"/>
              </a:ext>
            </a:extLst>
          </p:cNvPr>
          <p:cNvGrpSpPr/>
          <p:nvPr/>
        </p:nvGrpSpPr>
        <p:grpSpPr>
          <a:xfrm>
            <a:off x="763702" y="782620"/>
            <a:ext cx="1749830" cy="240690"/>
            <a:chOff x="763702" y="782620"/>
            <a:chExt cx="1749830" cy="240690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957E21C9-D0A4-CF97-CCB5-70C8BF9AE7E3}"/>
                </a:ext>
              </a:extLst>
            </p:cNvPr>
            <p:cNvSpPr/>
            <p:nvPr/>
          </p:nvSpPr>
          <p:spPr>
            <a:xfrm>
              <a:off x="878665" y="834405"/>
              <a:ext cx="132879" cy="142955"/>
            </a:xfrm>
            <a:custGeom>
              <a:avLst/>
              <a:gdLst>
                <a:gd name="connsiteX0" fmla="*/ 31354 w 132879"/>
                <a:gd name="connsiteY0" fmla="*/ 133474 h 142955"/>
                <a:gd name="connsiteX1" fmla="*/ 8212 w 132879"/>
                <a:gd name="connsiteY1" fmla="*/ 107946 h 142955"/>
                <a:gd name="connsiteX2" fmla="*/ 0 w 132879"/>
                <a:gd name="connsiteY2" fmla="*/ 71478 h 142955"/>
                <a:gd name="connsiteX3" fmla="*/ 8212 w 132879"/>
                <a:gd name="connsiteY3" fmla="*/ 34280 h 142955"/>
                <a:gd name="connsiteX4" fmla="*/ 32100 w 132879"/>
                <a:gd name="connsiteY4" fmla="*/ 8752 h 142955"/>
                <a:gd name="connsiteX5" fmla="*/ 67186 w 132879"/>
                <a:gd name="connsiteY5" fmla="*/ 0 h 142955"/>
                <a:gd name="connsiteX6" fmla="*/ 101526 w 132879"/>
                <a:gd name="connsiteY6" fmla="*/ 9482 h 142955"/>
                <a:gd name="connsiteX7" fmla="*/ 124668 w 132879"/>
                <a:gd name="connsiteY7" fmla="*/ 35010 h 142955"/>
                <a:gd name="connsiteX8" fmla="*/ 132880 w 132879"/>
                <a:gd name="connsiteY8" fmla="*/ 71478 h 142955"/>
                <a:gd name="connsiteX9" fmla="*/ 124668 w 132879"/>
                <a:gd name="connsiteY9" fmla="*/ 107946 h 142955"/>
                <a:gd name="connsiteX10" fmla="*/ 100779 w 132879"/>
                <a:gd name="connsiteY10" fmla="*/ 133474 h 142955"/>
                <a:gd name="connsiteX11" fmla="*/ 66440 w 132879"/>
                <a:gd name="connsiteY11" fmla="*/ 142956 h 142955"/>
                <a:gd name="connsiteX12" fmla="*/ 32100 w 132879"/>
                <a:gd name="connsiteY12" fmla="*/ 134203 h 142955"/>
                <a:gd name="connsiteX13" fmla="*/ 36579 w 132879"/>
                <a:gd name="connsiteY13" fmla="*/ 105029 h 142955"/>
                <a:gd name="connsiteX14" fmla="*/ 65693 w 132879"/>
                <a:gd name="connsiteY14" fmla="*/ 118886 h 142955"/>
                <a:gd name="connsiteX15" fmla="*/ 94807 w 132879"/>
                <a:gd name="connsiteY15" fmla="*/ 105029 h 142955"/>
                <a:gd name="connsiteX16" fmla="*/ 105259 w 132879"/>
                <a:gd name="connsiteY16" fmla="*/ 70748 h 142955"/>
                <a:gd name="connsiteX17" fmla="*/ 94807 w 132879"/>
                <a:gd name="connsiteY17" fmla="*/ 36468 h 142955"/>
                <a:gd name="connsiteX18" fmla="*/ 65693 w 132879"/>
                <a:gd name="connsiteY18" fmla="*/ 22610 h 142955"/>
                <a:gd name="connsiteX19" fmla="*/ 35833 w 132879"/>
                <a:gd name="connsiteY19" fmla="*/ 36468 h 142955"/>
                <a:gd name="connsiteX20" fmla="*/ 25381 w 132879"/>
                <a:gd name="connsiteY20" fmla="*/ 70748 h 142955"/>
                <a:gd name="connsiteX21" fmla="*/ 35833 w 132879"/>
                <a:gd name="connsiteY21" fmla="*/ 105029 h 1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879" h="142955">
                  <a:moveTo>
                    <a:pt x="31354" y="133474"/>
                  </a:moveTo>
                  <a:cubicBezTo>
                    <a:pt x="20902" y="127639"/>
                    <a:pt x="13437" y="118886"/>
                    <a:pt x="8212" y="107946"/>
                  </a:cubicBezTo>
                  <a:cubicBezTo>
                    <a:pt x="2240" y="97006"/>
                    <a:pt x="0" y="84606"/>
                    <a:pt x="0" y="71478"/>
                  </a:cubicBezTo>
                  <a:cubicBezTo>
                    <a:pt x="0" y="58349"/>
                    <a:pt x="2986" y="45221"/>
                    <a:pt x="8212" y="34280"/>
                  </a:cubicBezTo>
                  <a:cubicBezTo>
                    <a:pt x="14184" y="23340"/>
                    <a:pt x="21649" y="15317"/>
                    <a:pt x="32100" y="8752"/>
                  </a:cubicBezTo>
                  <a:cubicBezTo>
                    <a:pt x="42551" y="2917"/>
                    <a:pt x="53749" y="0"/>
                    <a:pt x="67186" y="0"/>
                  </a:cubicBezTo>
                  <a:cubicBezTo>
                    <a:pt x="80624" y="0"/>
                    <a:pt x="91821" y="2917"/>
                    <a:pt x="101526" y="9482"/>
                  </a:cubicBezTo>
                  <a:cubicBezTo>
                    <a:pt x="111231" y="15317"/>
                    <a:pt x="119442" y="24069"/>
                    <a:pt x="124668" y="35010"/>
                  </a:cubicBezTo>
                  <a:cubicBezTo>
                    <a:pt x="129894" y="45950"/>
                    <a:pt x="132880" y="57620"/>
                    <a:pt x="132880" y="71478"/>
                  </a:cubicBezTo>
                  <a:cubicBezTo>
                    <a:pt x="132880" y="85336"/>
                    <a:pt x="129894" y="97006"/>
                    <a:pt x="124668" y="107946"/>
                  </a:cubicBezTo>
                  <a:cubicBezTo>
                    <a:pt x="118696" y="118886"/>
                    <a:pt x="111231" y="127639"/>
                    <a:pt x="100779" y="133474"/>
                  </a:cubicBezTo>
                  <a:cubicBezTo>
                    <a:pt x="90328" y="140038"/>
                    <a:pt x="79131" y="142956"/>
                    <a:pt x="66440" y="142956"/>
                  </a:cubicBezTo>
                  <a:cubicBezTo>
                    <a:pt x="53749" y="142956"/>
                    <a:pt x="41805" y="140038"/>
                    <a:pt x="32100" y="134203"/>
                  </a:cubicBezTo>
                  <a:close/>
                  <a:moveTo>
                    <a:pt x="36579" y="105029"/>
                  </a:moveTo>
                  <a:cubicBezTo>
                    <a:pt x="43298" y="113781"/>
                    <a:pt x="53003" y="118886"/>
                    <a:pt x="65693" y="118886"/>
                  </a:cubicBezTo>
                  <a:cubicBezTo>
                    <a:pt x="78384" y="118886"/>
                    <a:pt x="87342" y="114510"/>
                    <a:pt x="94807" y="105029"/>
                  </a:cubicBezTo>
                  <a:cubicBezTo>
                    <a:pt x="102272" y="96276"/>
                    <a:pt x="105259" y="84606"/>
                    <a:pt x="105259" y="70748"/>
                  </a:cubicBezTo>
                  <a:cubicBezTo>
                    <a:pt x="105259" y="56890"/>
                    <a:pt x="101526" y="45950"/>
                    <a:pt x="94807" y="36468"/>
                  </a:cubicBezTo>
                  <a:cubicBezTo>
                    <a:pt x="88089" y="27716"/>
                    <a:pt x="78384" y="22610"/>
                    <a:pt x="65693" y="22610"/>
                  </a:cubicBezTo>
                  <a:cubicBezTo>
                    <a:pt x="53003" y="22610"/>
                    <a:pt x="43298" y="26987"/>
                    <a:pt x="35833" y="36468"/>
                  </a:cubicBezTo>
                  <a:cubicBezTo>
                    <a:pt x="28368" y="45221"/>
                    <a:pt x="25381" y="56890"/>
                    <a:pt x="25381" y="70748"/>
                  </a:cubicBezTo>
                  <a:cubicBezTo>
                    <a:pt x="25381" y="84606"/>
                    <a:pt x="29114" y="95547"/>
                    <a:pt x="35833" y="1050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D8EDFFB0-34ED-5495-136F-5EEC3DC2E752}"/>
                </a:ext>
              </a:extLst>
            </p:cNvPr>
            <p:cNvSpPr/>
            <p:nvPr/>
          </p:nvSpPr>
          <p:spPr>
            <a:xfrm>
              <a:off x="1037673" y="835134"/>
              <a:ext cx="211263" cy="141496"/>
            </a:xfrm>
            <a:custGeom>
              <a:avLst/>
              <a:gdLst>
                <a:gd name="connsiteX0" fmla="*/ 0 w 211263"/>
                <a:gd name="connsiteY0" fmla="*/ 2917 h 141496"/>
                <a:gd name="connsiteX1" fmla="*/ 26128 w 211263"/>
                <a:gd name="connsiteY1" fmla="*/ 2917 h 141496"/>
                <a:gd name="connsiteX2" fmla="*/ 26128 w 211263"/>
                <a:gd name="connsiteY2" fmla="*/ 29175 h 141496"/>
                <a:gd name="connsiteX3" fmla="*/ 27621 w 211263"/>
                <a:gd name="connsiteY3" fmla="*/ 29175 h 141496"/>
                <a:gd name="connsiteX4" fmla="*/ 44044 w 211263"/>
                <a:gd name="connsiteY4" fmla="*/ 8023 h 141496"/>
                <a:gd name="connsiteX5" fmla="*/ 73158 w 211263"/>
                <a:gd name="connsiteY5" fmla="*/ 0 h 141496"/>
                <a:gd name="connsiteX6" fmla="*/ 100779 w 211263"/>
                <a:gd name="connsiteY6" fmla="*/ 8752 h 141496"/>
                <a:gd name="connsiteX7" fmla="*/ 115710 w 211263"/>
                <a:gd name="connsiteY7" fmla="*/ 32821 h 141496"/>
                <a:gd name="connsiteX8" fmla="*/ 117203 w 211263"/>
                <a:gd name="connsiteY8" fmla="*/ 32821 h 141496"/>
                <a:gd name="connsiteX9" fmla="*/ 135119 w 211263"/>
                <a:gd name="connsiteY9" fmla="*/ 8752 h 141496"/>
                <a:gd name="connsiteX10" fmla="*/ 164980 w 211263"/>
                <a:gd name="connsiteY10" fmla="*/ 0 h 141496"/>
                <a:gd name="connsiteX11" fmla="*/ 199319 w 211263"/>
                <a:gd name="connsiteY11" fmla="*/ 14587 h 141496"/>
                <a:gd name="connsiteX12" fmla="*/ 211264 w 211263"/>
                <a:gd name="connsiteY12" fmla="*/ 53973 h 141496"/>
                <a:gd name="connsiteX13" fmla="*/ 211264 w 211263"/>
                <a:gd name="connsiteY13" fmla="*/ 139309 h 141496"/>
                <a:gd name="connsiteX14" fmla="*/ 182896 w 211263"/>
                <a:gd name="connsiteY14" fmla="*/ 139309 h 141496"/>
                <a:gd name="connsiteX15" fmla="*/ 182896 w 211263"/>
                <a:gd name="connsiteY15" fmla="*/ 58349 h 141496"/>
                <a:gd name="connsiteX16" fmla="*/ 176924 w 211263"/>
                <a:gd name="connsiteY16" fmla="*/ 33551 h 141496"/>
                <a:gd name="connsiteX17" fmla="*/ 156022 w 211263"/>
                <a:gd name="connsiteY17" fmla="*/ 24069 h 141496"/>
                <a:gd name="connsiteX18" fmla="*/ 136612 w 211263"/>
                <a:gd name="connsiteY18" fmla="*/ 30633 h 141496"/>
                <a:gd name="connsiteX19" fmla="*/ 124668 w 211263"/>
                <a:gd name="connsiteY19" fmla="*/ 47409 h 141496"/>
                <a:gd name="connsiteX20" fmla="*/ 120189 w 211263"/>
                <a:gd name="connsiteY20" fmla="*/ 67102 h 141496"/>
                <a:gd name="connsiteX21" fmla="*/ 120189 w 211263"/>
                <a:gd name="connsiteY21" fmla="*/ 140038 h 141496"/>
                <a:gd name="connsiteX22" fmla="*/ 91821 w 211263"/>
                <a:gd name="connsiteY22" fmla="*/ 140038 h 141496"/>
                <a:gd name="connsiteX23" fmla="*/ 91821 w 211263"/>
                <a:gd name="connsiteY23" fmla="*/ 59079 h 141496"/>
                <a:gd name="connsiteX24" fmla="*/ 84356 w 211263"/>
                <a:gd name="connsiteY24" fmla="*/ 33551 h 141496"/>
                <a:gd name="connsiteX25" fmla="*/ 63454 w 211263"/>
                <a:gd name="connsiteY25" fmla="*/ 24798 h 141496"/>
                <a:gd name="connsiteX26" fmla="*/ 44791 w 211263"/>
                <a:gd name="connsiteY26" fmla="*/ 32092 h 141496"/>
                <a:gd name="connsiteX27" fmla="*/ 32847 w 211263"/>
                <a:gd name="connsiteY27" fmla="*/ 49597 h 141496"/>
                <a:gd name="connsiteX28" fmla="*/ 29114 w 211263"/>
                <a:gd name="connsiteY28" fmla="*/ 70748 h 141496"/>
                <a:gd name="connsiteX29" fmla="*/ 29114 w 211263"/>
                <a:gd name="connsiteY29" fmla="*/ 141497 h 141496"/>
                <a:gd name="connsiteX30" fmla="*/ 747 w 211263"/>
                <a:gd name="connsiteY30" fmla="*/ 141497 h 141496"/>
                <a:gd name="connsiteX31" fmla="*/ 747 w 211263"/>
                <a:gd name="connsiteY31" fmla="*/ 2917 h 14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1263" h="141496">
                  <a:moveTo>
                    <a:pt x="0" y="2917"/>
                  </a:moveTo>
                  <a:lnTo>
                    <a:pt x="26128" y="2917"/>
                  </a:lnTo>
                  <a:lnTo>
                    <a:pt x="26128" y="29175"/>
                  </a:lnTo>
                  <a:lnTo>
                    <a:pt x="27621" y="29175"/>
                  </a:lnTo>
                  <a:cubicBezTo>
                    <a:pt x="30607" y="20422"/>
                    <a:pt x="35833" y="13129"/>
                    <a:pt x="44044" y="8023"/>
                  </a:cubicBezTo>
                  <a:cubicBezTo>
                    <a:pt x="52256" y="2188"/>
                    <a:pt x="61961" y="0"/>
                    <a:pt x="73158" y="0"/>
                  </a:cubicBezTo>
                  <a:cubicBezTo>
                    <a:pt x="84356" y="0"/>
                    <a:pt x="93314" y="2917"/>
                    <a:pt x="100779" y="8752"/>
                  </a:cubicBezTo>
                  <a:cubicBezTo>
                    <a:pt x="107498" y="14587"/>
                    <a:pt x="112724" y="22610"/>
                    <a:pt x="115710" y="32821"/>
                  </a:cubicBezTo>
                  <a:lnTo>
                    <a:pt x="117203" y="32821"/>
                  </a:lnTo>
                  <a:cubicBezTo>
                    <a:pt x="120935" y="22610"/>
                    <a:pt x="126907" y="14587"/>
                    <a:pt x="135119" y="8752"/>
                  </a:cubicBezTo>
                  <a:cubicBezTo>
                    <a:pt x="143331" y="2917"/>
                    <a:pt x="153035" y="0"/>
                    <a:pt x="164980" y="0"/>
                  </a:cubicBezTo>
                  <a:cubicBezTo>
                    <a:pt x="176924" y="0"/>
                    <a:pt x="191108" y="5106"/>
                    <a:pt x="199319" y="14587"/>
                  </a:cubicBezTo>
                  <a:cubicBezTo>
                    <a:pt x="207531" y="24069"/>
                    <a:pt x="211264" y="37198"/>
                    <a:pt x="211264" y="53973"/>
                  </a:cubicBezTo>
                  <a:lnTo>
                    <a:pt x="211264" y="139309"/>
                  </a:lnTo>
                  <a:lnTo>
                    <a:pt x="182896" y="139309"/>
                  </a:lnTo>
                  <a:lnTo>
                    <a:pt x="182896" y="58349"/>
                  </a:lnTo>
                  <a:cubicBezTo>
                    <a:pt x="182896" y="47409"/>
                    <a:pt x="180657" y="39386"/>
                    <a:pt x="176924" y="33551"/>
                  </a:cubicBezTo>
                  <a:cubicBezTo>
                    <a:pt x="172445" y="27716"/>
                    <a:pt x="165726" y="24069"/>
                    <a:pt x="156022" y="24069"/>
                  </a:cubicBezTo>
                  <a:cubicBezTo>
                    <a:pt x="146317" y="24069"/>
                    <a:pt x="141838" y="26257"/>
                    <a:pt x="136612" y="30633"/>
                  </a:cubicBezTo>
                  <a:cubicBezTo>
                    <a:pt x="131387" y="35010"/>
                    <a:pt x="126907" y="40844"/>
                    <a:pt x="124668" y="47409"/>
                  </a:cubicBezTo>
                  <a:cubicBezTo>
                    <a:pt x="122428" y="53973"/>
                    <a:pt x="120189" y="60537"/>
                    <a:pt x="120189" y="67102"/>
                  </a:cubicBezTo>
                  <a:lnTo>
                    <a:pt x="120189" y="140038"/>
                  </a:lnTo>
                  <a:lnTo>
                    <a:pt x="91821" y="140038"/>
                  </a:lnTo>
                  <a:lnTo>
                    <a:pt x="91821" y="59079"/>
                  </a:lnTo>
                  <a:cubicBezTo>
                    <a:pt x="91821" y="47409"/>
                    <a:pt x="89582" y="38656"/>
                    <a:pt x="84356" y="33551"/>
                  </a:cubicBezTo>
                  <a:cubicBezTo>
                    <a:pt x="79131" y="27716"/>
                    <a:pt x="72412" y="24798"/>
                    <a:pt x="63454" y="24798"/>
                  </a:cubicBezTo>
                  <a:cubicBezTo>
                    <a:pt x="54496" y="24798"/>
                    <a:pt x="50016" y="26986"/>
                    <a:pt x="44791" y="32092"/>
                  </a:cubicBezTo>
                  <a:cubicBezTo>
                    <a:pt x="39565" y="36468"/>
                    <a:pt x="35833" y="42303"/>
                    <a:pt x="32847" y="49597"/>
                  </a:cubicBezTo>
                  <a:cubicBezTo>
                    <a:pt x="30607" y="56890"/>
                    <a:pt x="29114" y="63455"/>
                    <a:pt x="29114" y="70748"/>
                  </a:cubicBezTo>
                  <a:lnTo>
                    <a:pt x="29114" y="141497"/>
                  </a:lnTo>
                  <a:lnTo>
                    <a:pt x="747" y="141497"/>
                  </a:lnTo>
                  <a:lnTo>
                    <a:pt x="747" y="291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397B04EA-1505-E86B-4DF8-6E46A66F28A0}"/>
                </a:ext>
              </a:extLst>
            </p:cNvPr>
            <p:cNvSpPr/>
            <p:nvPr/>
          </p:nvSpPr>
          <p:spPr>
            <a:xfrm>
              <a:off x="1278051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3733 w 36579"/>
                <a:gd name="connsiteY9" fmla="*/ 55432 h 191093"/>
                <a:gd name="connsiteX10" fmla="*/ 31354 w 36579"/>
                <a:gd name="connsiteY10" fmla="*/ 55432 h 191093"/>
                <a:gd name="connsiteX11" fmla="*/ 31354 w 36579"/>
                <a:gd name="connsiteY11" fmla="*/ 191094 h 191093"/>
                <a:gd name="connsiteX12" fmla="*/ 3733 w 36579"/>
                <a:gd name="connsiteY12" fmla="*/ 191094 h 191093"/>
                <a:gd name="connsiteX13" fmla="*/ 3733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8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3733" y="55432"/>
                  </a:moveTo>
                  <a:lnTo>
                    <a:pt x="31354" y="55432"/>
                  </a:lnTo>
                  <a:lnTo>
                    <a:pt x="31354" y="191094"/>
                  </a:lnTo>
                  <a:lnTo>
                    <a:pt x="3733" y="191094"/>
                  </a:lnTo>
                  <a:lnTo>
                    <a:pt x="3733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915A1FED-A930-AFFF-3E46-3B7E98D7D0B5}"/>
                </a:ext>
              </a:extLst>
            </p:cNvPr>
            <p:cNvSpPr/>
            <p:nvPr/>
          </p:nvSpPr>
          <p:spPr>
            <a:xfrm>
              <a:off x="1344490" y="834405"/>
              <a:ext cx="121681" cy="138579"/>
            </a:xfrm>
            <a:custGeom>
              <a:avLst/>
              <a:gdLst>
                <a:gd name="connsiteX0" fmla="*/ 747 w 121681"/>
                <a:gd name="connsiteY0" fmla="*/ 3647 h 138579"/>
                <a:gd name="connsiteX1" fmla="*/ 26875 w 121681"/>
                <a:gd name="connsiteY1" fmla="*/ 3647 h 138579"/>
                <a:gd name="connsiteX2" fmla="*/ 26875 w 121681"/>
                <a:gd name="connsiteY2" fmla="*/ 29904 h 138579"/>
                <a:gd name="connsiteX3" fmla="*/ 28368 w 121681"/>
                <a:gd name="connsiteY3" fmla="*/ 29904 h 138579"/>
                <a:gd name="connsiteX4" fmla="*/ 45537 w 121681"/>
                <a:gd name="connsiteY4" fmla="*/ 8752 h 138579"/>
                <a:gd name="connsiteX5" fmla="*/ 75398 w 121681"/>
                <a:gd name="connsiteY5" fmla="*/ 0 h 138579"/>
                <a:gd name="connsiteX6" fmla="*/ 109738 w 121681"/>
                <a:gd name="connsiteY6" fmla="*/ 13858 h 138579"/>
                <a:gd name="connsiteX7" fmla="*/ 121682 w 121681"/>
                <a:gd name="connsiteY7" fmla="*/ 53244 h 138579"/>
                <a:gd name="connsiteX8" fmla="*/ 121682 w 121681"/>
                <a:gd name="connsiteY8" fmla="*/ 138579 h 138579"/>
                <a:gd name="connsiteX9" fmla="*/ 93314 w 121681"/>
                <a:gd name="connsiteY9" fmla="*/ 138579 h 138579"/>
                <a:gd name="connsiteX10" fmla="*/ 93314 w 121681"/>
                <a:gd name="connsiteY10" fmla="*/ 61996 h 138579"/>
                <a:gd name="connsiteX11" fmla="*/ 85849 w 121681"/>
                <a:gd name="connsiteY11" fmla="*/ 32821 h 138579"/>
                <a:gd name="connsiteX12" fmla="*/ 64947 w 121681"/>
                <a:gd name="connsiteY12" fmla="*/ 23340 h 138579"/>
                <a:gd name="connsiteX13" fmla="*/ 38819 w 121681"/>
                <a:gd name="connsiteY13" fmla="*/ 35739 h 138579"/>
                <a:gd name="connsiteX14" fmla="*/ 28368 w 121681"/>
                <a:gd name="connsiteY14" fmla="*/ 70019 h 138579"/>
                <a:gd name="connsiteX15" fmla="*/ 28368 w 121681"/>
                <a:gd name="connsiteY15" fmla="*/ 137850 h 138579"/>
                <a:gd name="connsiteX16" fmla="*/ 0 w 121681"/>
                <a:gd name="connsiteY16" fmla="*/ 137850 h 138579"/>
                <a:gd name="connsiteX17" fmla="*/ 0 w 121681"/>
                <a:gd name="connsiteY17" fmla="*/ 3647 h 1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681" h="138579">
                  <a:moveTo>
                    <a:pt x="747" y="3647"/>
                  </a:moveTo>
                  <a:lnTo>
                    <a:pt x="26875" y="3647"/>
                  </a:lnTo>
                  <a:lnTo>
                    <a:pt x="26875" y="29904"/>
                  </a:lnTo>
                  <a:lnTo>
                    <a:pt x="28368" y="29904"/>
                  </a:lnTo>
                  <a:cubicBezTo>
                    <a:pt x="30607" y="21152"/>
                    <a:pt x="36579" y="14587"/>
                    <a:pt x="45537" y="8752"/>
                  </a:cubicBezTo>
                  <a:cubicBezTo>
                    <a:pt x="54496" y="2917"/>
                    <a:pt x="64200" y="0"/>
                    <a:pt x="75398" y="0"/>
                  </a:cubicBezTo>
                  <a:cubicBezTo>
                    <a:pt x="86596" y="0"/>
                    <a:pt x="101526" y="4376"/>
                    <a:pt x="109738" y="13858"/>
                  </a:cubicBezTo>
                  <a:cubicBezTo>
                    <a:pt x="117949" y="23340"/>
                    <a:pt x="121682" y="36468"/>
                    <a:pt x="121682" y="53244"/>
                  </a:cubicBezTo>
                  <a:lnTo>
                    <a:pt x="121682" y="138579"/>
                  </a:lnTo>
                  <a:lnTo>
                    <a:pt x="93314" y="138579"/>
                  </a:lnTo>
                  <a:lnTo>
                    <a:pt x="93314" y="61996"/>
                  </a:lnTo>
                  <a:cubicBezTo>
                    <a:pt x="93314" y="48867"/>
                    <a:pt x="91075" y="39386"/>
                    <a:pt x="85849" y="32821"/>
                  </a:cubicBezTo>
                  <a:cubicBezTo>
                    <a:pt x="80624" y="26257"/>
                    <a:pt x="73905" y="23340"/>
                    <a:pt x="64947" y="23340"/>
                  </a:cubicBezTo>
                  <a:cubicBezTo>
                    <a:pt x="55989" y="23340"/>
                    <a:pt x="45537" y="27716"/>
                    <a:pt x="38819" y="35739"/>
                  </a:cubicBezTo>
                  <a:cubicBezTo>
                    <a:pt x="32100" y="44491"/>
                    <a:pt x="28368" y="55432"/>
                    <a:pt x="28368" y="70019"/>
                  </a:cubicBezTo>
                  <a:lnTo>
                    <a:pt x="28368" y="137850"/>
                  </a:lnTo>
                  <a:lnTo>
                    <a:pt x="0" y="137850"/>
                  </a:lnTo>
                  <a:lnTo>
                    <a:pt x="0" y="364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50A764BC-C4FF-55AE-9FDC-FFD4133F851B}"/>
                </a:ext>
              </a:extLst>
            </p:cNvPr>
            <p:cNvSpPr/>
            <p:nvPr/>
          </p:nvSpPr>
          <p:spPr>
            <a:xfrm>
              <a:off x="1496033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3733 w 36579"/>
                <a:gd name="connsiteY9" fmla="*/ 55432 h 191093"/>
                <a:gd name="connsiteX10" fmla="*/ 31354 w 36579"/>
                <a:gd name="connsiteY10" fmla="*/ 55432 h 191093"/>
                <a:gd name="connsiteX11" fmla="*/ 31354 w 36579"/>
                <a:gd name="connsiteY11" fmla="*/ 191094 h 191093"/>
                <a:gd name="connsiteX12" fmla="*/ 3733 w 36579"/>
                <a:gd name="connsiteY12" fmla="*/ 191094 h 191093"/>
                <a:gd name="connsiteX13" fmla="*/ 3733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8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3733" y="55432"/>
                  </a:moveTo>
                  <a:lnTo>
                    <a:pt x="31354" y="55432"/>
                  </a:lnTo>
                  <a:lnTo>
                    <a:pt x="31354" y="191094"/>
                  </a:lnTo>
                  <a:lnTo>
                    <a:pt x="3733" y="191094"/>
                  </a:lnTo>
                  <a:lnTo>
                    <a:pt x="3733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B1BC0B01-75A0-85CA-0286-400042DBD13F}"/>
                </a:ext>
              </a:extLst>
            </p:cNvPr>
            <p:cNvSpPr/>
            <p:nvPr/>
          </p:nvSpPr>
          <p:spPr>
            <a:xfrm>
              <a:off x="1554261" y="834405"/>
              <a:ext cx="132879" cy="142955"/>
            </a:xfrm>
            <a:custGeom>
              <a:avLst/>
              <a:gdLst>
                <a:gd name="connsiteX0" fmla="*/ 31354 w 132879"/>
                <a:gd name="connsiteY0" fmla="*/ 133474 h 142955"/>
                <a:gd name="connsiteX1" fmla="*/ 8212 w 132879"/>
                <a:gd name="connsiteY1" fmla="*/ 107946 h 142955"/>
                <a:gd name="connsiteX2" fmla="*/ 0 w 132879"/>
                <a:gd name="connsiteY2" fmla="*/ 71478 h 142955"/>
                <a:gd name="connsiteX3" fmla="*/ 8212 w 132879"/>
                <a:gd name="connsiteY3" fmla="*/ 34280 h 142955"/>
                <a:gd name="connsiteX4" fmla="*/ 32100 w 132879"/>
                <a:gd name="connsiteY4" fmla="*/ 8752 h 142955"/>
                <a:gd name="connsiteX5" fmla="*/ 67186 w 132879"/>
                <a:gd name="connsiteY5" fmla="*/ 0 h 142955"/>
                <a:gd name="connsiteX6" fmla="*/ 101526 w 132879"/>
                <a:gd name="connsiteY6" fmla="*/ 9482 h 142955"/>
                <a:gd name="connsiteX7" fmla="*/ 124668 w 132879"/>
                <a:gd name="connsiteY7" fmla="*/ 35010 h 142955"/>
                <a:gd name="connsiteX8" fmla="*/ 132880 w 132879"/>
                <a:gd name="connsiteY8" fmla="*/ 71478 h 142955"/>
                <a:gd name="connsiteX9" fmla="*/ 124668 w 132879"/>
                <a:gd name="connsiteY9" fmla="*/ 107946 h 142955"/>
                <a:gd name="connsiteX10" fmla="*/ 100779 w 132879"/>
                <a:gd name="connsiteY10" fmla="*/ 133474 h 142955"/>
                <a:gd name="connsiteX11" fmla="*/ 66440 w 132879"/>
                <a:gd name="connsiteY11" fmla="*/ 142956 h 142955"/>
                <a:gd name="connsiteX12" fmla="*/ 32100 w 132879"/>
                <a:gd name="connsiteY12" fmla="*/ 134203 h 142955"/>
                <a:gd name="connsiteX13" fmla="*/ 37326 w 132879"/>
                <a:gd name="connsiteY13" fmla="*/ 105029 h 142955"/>
                <a:gd name="connsiteX14" fmla="*/ 66440 w 132879"/>
                <a:gd name="connsiteY14" fmla="*/ 118886 h 142955"/>
                <a:gd name="connsiteX15" fmla="*/ 95554 w 132879"/>
                <a:gd name="connsiteY15" fmla="*/ 105029 h 142955"/>
                <a:gd name="connsiteX16" fmla="*/ 106005 w 132879"/>
                <a:gd name="connsiteY16" fmla="*/ 70748 h 142955"/>
                <a:gd name="connsiteX17" fmla="*/ 95554 w 132879"/>
                <a:gd name="connsiteY17" fmla="*/ 36468 h 142955"/>
                <a:gd name="connsiteX18" fmla="*/ 66440 w 132879"/>
                <a:gd name="connsiteY18" fmla="*/ 22610 h 142955"/>
                <a:gd name="connsiteX19" fmla="*/ 36579 w 132879"/>
                <a:gd name="connsiteY19" fmla="*/ 36468 h 142955"/>
                <a:gd name="connsiteX20" fmla="*/ 26128 w 132879"/>
                <a:gd name="connsiteY20" fmla="*/ 70748 h 142955"/>
                <a:gd name="connsiteX21" fmla="*/ 36579 w 132879"/>
                <a:gd name="connsiteY21" fmla="*/ 105029 h 142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2879" h="142955">
                  <a:moveTo>
                    <a:pt x="31354" y="133474"/>
                  </a:moveTo>
                  <a:cubicBezTo>
                    <a:pt x="20902" y="127639"/>
                    <a:pt x="13437" y="118886"/>
                    <a:pt x="8212" y="107946"/>
                  </a:cubicBezTo>
                  <a:cubicBezTo>
                    <a:pt x="2240" y="97006"/>
                    <a:pt x="0" y="84606"/>
                    <a:pt x="0" y="71478"/>
                  </a:cubicBezTo>
                  <a:cubicBezTo>
                    <a:pt x="0" y="58349"/>
                    <a:pt x="2986" y="45221"/>
                    <a:pt x="8212" y="34280"/>
                  </a:cubicBezTo>
                  <a:cubicBezTo>
                    <a:pt x="14184" y="23340"/>
                    <a:pt x="21649" y="15317"/>
                    <a:pt x="32100" y="8752"/>
                  </a:cubicBezTo>
                  <a:cubicBezTo>
                    <a:pt x="42551" y="2917"/>
                    <a:pt x="53749" y="0"/>
                    <a:pt x="67186" y="0"/>
                  </a:cubicBezTo>
                  <a:cubicBezTo>
                    <a:pt x="80624" y="0"/>
                    <a:pt x="91821" y="2917"/>
                    <a:pt x="101526" y="9482"/>
                  </a:cubicBezTo>
                  <a:cubicBezTo>
                    <a:pt x="111231" y="15317"/>
                    <a:pt x="119442" y="24069"/>
                    <a:pt x="124668" y="35010"/>
                  </a:cubicBezTo>
                  <a:cubicBezTo>
                    <a:pt x="129894" y="45950"/>
                    <a:pt x="132880" y="57620"/>
                    <a:pt x="132880" y="71478"/>
                  </a:cubicBezTo>
                  <a:cubicBezTo>
                    <a:pt x="132880" y="85336"/>
                    <a:pt x="129894" y="97006"/>
                    <a:pt x="124668" y="107946"/>
                  </a:cubicBezTo>
                  <a:cubicBezTo>
                    <a:pt x="118696" y="118886"/>
                    <a:pt x="111231" y="127639"/>
                    <a:pt x="100779" y="133474"/>
                  </a:cubicBezTo>
                  <a:cubicBezTo>
                    <a:pt x="90328" y="140038"/>
                    <a:pt x="79131" y="142956"/>
                    <a:pt x="66440" y="142956"/>
                  </a:cubicBezTo>
                  <a:cubicBezTo>
                    <a:pt x="53749" y="142956"/>
                    <a:pt x="41805" y="140038"/>
                    <a:pt x="32100" y="134203"/>
                  </a:cubicBezTo>
                  <a:close/>
                  <a:moveTo>
                    <a:pt x="37326" y="105029"/>
                  </a:moveTo>
                  <a:cubicBezTo>
                    <a:pt x="44044" y="113781"/>
                    <a:pt x="53749" y="118886"/>
                    <a:pt x="66440" y="118886"/>
                  </a:cubicBezTo>
                  <a:cubicBezTo>
                    <a:pt x="79131" y="118886"/>
                    <a:pt x="88089" y="114510"/>
                    <a:pt x="95554" y="105029"/>
                  </a:cubicBezTo>
                  <a:cubicBezTo>
                    <a:pt x="103019" y="96276"/>
                    <a:pt x="106005" y="84606"/>
                    <a:pt x="106005" y="70748"/>
                  </a:cubicBezTo>
                  <a:cubicBezTo>
                    <a:pt x="106005" y="56890"/>
                    <a:pt x="102272" y="45950"/>
                    <a:pt x="95554" y="36468"/>
                  </a:cubicBezTo>
                  <a:cubicBezTo>
                    <a:pt x="88835" y="27716"/>
                    <a:pt x="79131" y="22610"/>
                    <a:pt x="66440" y="22610"/>
                  </a:cubicBezTo>
                  <a:cubicBezTo>
                    <a:pt x="53749" y="22610"/>
                    <a:pt x="44044" y="26987"/>
                    <a:pt x="36579" y="36468"/>
                  </a:cubicBezTo>
                  <a:cubicBezTo>
                    <a:pt x="29114" y="45221"/>
                    <a:pt x="26128" y="56890"/>
                    <a:pt x="26128" y="70748"/>
                  </a:cubicBezTo>
                  <a:cubicBezTo>
                    <a:pt x="26128" y="84606"/>
                    <a:pt x="29861" y="95547"/>
                    <a:pt x="36579" y="1050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18183D8B-7166-BBF4-8D35-7A5210782919}"/>
                </a:ext>
              </a:extLst>
            </p:cNvPr>
            <p:cNvSpPr/>
            <p:nvPr/>
          </p:nvSpPr>
          <p:spPr>
            <a:xfrm>
              <a:off x="1762538" y="787726"/>
              <a:ext cx="156768" cy="185988"/>
            </a:xfrm>
            <a:custGeom>
              <a:avLst/>
              <a:gdLst>
                <a:gd name="connsiteX0" fmla="*/ 747 w 156768"/>
                <a:gd name="connsiteY0" fmla="*/ 185259 h 185988"/>
                <a:gd name="connsiteX1" fmla="*/ 747 w 156768"/>
                <a:gd name="connsiteY1" fmla="*/ 0 h 185988"/>
                <a:gd name="connsiteX2" fmla="*/ 50017 w 156768"/>
                <a:gd name="connsiteY2" fmla="*/ 0 h 185988"/>
                <a:gd name="connsiteX3" fmla="*/ 107498 w 156768"/>
                <a:gd name="connsiteY3" fmla="*/ 10940 h 185988"/>
                <a:gd name="connsiteX4" fmla="*/ 144077 w 156768"/>
                <a:gd name="connsiteY4" fmla="*/ 43033 h 185988"/>
                <a:gd name="connsiteX5" fmla="*/ 156768 w 156768"/>
                <a:gd name="connsiteY5" fmla="*/ 93359 h 185988"/>
                <a:gd name="connsiteX6" fmla="*/ 144077 w 156768"/>
                <a:gd name="connsiteY6" fmla="*/ 143685 h 185988"/>
                <a:gd name="connsiteX7" fmla="*/ 106752 w 156768"/>
                <a:gd name="connsiteY7" fmla="*/ 175048 h 185988"/>
                <a:gd name="connsiteX8" fmla="*/ 48523 w 156768"/>
                <a:gd name="connsiteY8" fmla="*/ 185988 h 185988"/>
                <a:gd name="connsiteX9" fmla="*/ 27621 w 156768"/>
                <a:gd name="connsiteY9" fmla="*/ 185988 h 185988"/>
                <a:gd name="connsiteX10" fmla="*/ 0 w 156768"/>
                <a:gd name="connsiteY10" fmla="*/ 185988 h 185988"/>
                <a:gd name="connsiteX11" fmla="*/ 51510 w 156768"/>
                <a:gd name="connsiteY11" fmla="*/ 161190 h 185988"/>
                <a:gd name="connsiteX12" fmla="*/ 108991 w 156768"/>
                <a:gd name="connsiteY12" fmla="*/ 143685 h 185988"/>
                <a:gd name="connsiteX13" fmla="*/ 129147 w 156768"/>
                <a:gd name="connsiteY13" fmla="*/ 94088 h 185988"/>
                <a:gd name="connsiteX14" fmla="*/ 108991 w 156768"/>
                <a:gd name="connsiteY14" fmla="*/ 43033 h 185988"/>
                <a:gd name="connsiteX15" fmla="*/ 51510 w 156768"/>
                <a:gd name="connsiteY15" fmla="*/ 25528 h 185988"/>
                <a:gd name="connsiteX16" fmla="*/ 29114 w 156768"/>
                <a:gd name="connsiteY16" fmla="*/ 25528 h 185988"/>
                <a:gd name="connsiteX17" fmla="*/ 29114 w 156768"/>
                <a:gd name="connsiteY17" fmla="*/ 161190 h 185988"/>
                <a:gd name="connsiteX18" fmla="*/ 51510 w 156768"/>
                <a:gd name="connsiteY18" fmla="*/ 161190 h 18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6768" h="185988">
                  <a:moveTo>
                    <a:pt x="747" y="185259"/>
                  </a:moveTo>
                  <a:lnTo>
                    <a:pt x="747" y="0"/>
                  </a:lnTo>
                  <a:lnTo>
                    <a:pt x="50017" y="0"/>
                  </a:lnTo>
                  <a:cubicBezTo>
                    <a:pt x="72412" y="0"/>
                    <a:pt x="91821" y="3647"/>
                    <a:pt x="107498" y="10940"/>
                  </a:cubicBezTo>
                  <a:cubicBezTo>
                    <a:pt x="123921" y="18234"/>
                    <a:pt x="135866" y="29175"/>
                    <a:pt x="144077" y="43033"/>
                  </a:cubicBezTo>
                  <a:cubicBezTo>
                    <a:pt x="152289" y="56890"/>
                    <a:pt x="156768" y="73666"/>
                    <a:pt x="156768" y="93359"/>
                  </a:cubicBezTo>
                  <a:cubicBezTo>
                    <a:pt x="156768" y="113052"/>
                    <a:pt x="152289" y="129827"/>
                    <a:pt x="144077" y="143685"/>
                  </a:cubicBezTo>
                  <a:cubicBezTo>
                    <a:pt x="135866" y="157543"/>
                    <a:pt x="123175" y="167754"/>
                    <a:pt x="106752" y="175048"/>
                  </a:cubicBezTo>
                  <a:cubicBezTo>
                    <a:pt x="90328" y="182341"/>
                    <a:pt x="70919" y="185988"/>
                    <a:pt x="48523" y="185988"/>
                  </a:cubicBezTo>
                  <a:lnTo>
                    <a:pt x="27621" y="185988"/>
                  </a:lnTo>
                  <a:cubicBezTo>
                    <a:pt x="27621" y="185988"/>
                    <a:pt x="0" y="185988"/>
                    <a:pt x="0" y="185988"/>
                  </a:cubicBezTo>
                  <a:close/>
                  <a:moveTo>
                    <a:pt x="51510" y="161190"/>
                  </a:moveTo>
                  <a:cubicBezTo>
                    <a:pt x="76145" y="161190"/>
                    <a:pt x="95554" y="155355"/>
                    <a:pt x="108991" y="143685"/>
                  </a:cubicBezTo>
                  <a:cubicBezTo>
                    <a:pt x="122428" y="132015"/>
                    <a:pt x="129147" y="115240"/>
                    <a:pt x="129147" y="94088"/>
                  </a:cubicBezTo>
                  <a:cubicBezTo>
                    <a:pt x="129147" y="72936"/>
                    <a:pt x="122428" y="55432"/>
                    <a:pt x="108991" y="43033"/>
                  </a:cubicBezTo>
                  <a:cubicBezTo>
                    <a:pt x="95554" y="31363"/>
                    <a:pt x="76145" y="25528"/>
                    <a:pt x="51510" y="25528"/>
                  </a:cubicBezTo>
                  <a:lnTo>
                    <a:pt x="29114" y="25528"/>
                  </a:lnTo>
                  <a:lnTo>
                    <a:pt x="29114" y="161190"/>
                  </a:lnTo>
                  <a:lnTo>
                    <a:pt x="51510" y="161190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9103532D-BD42-524D-2291-580EA0AEC81F}"/>
                </a:ext>
              </a:extLst>
            </p:cNvPr>
            <p:cNvSpPr/>
            <p:nvPr/>
          </p:nvSpPr>
          <p:spPr>
            <a:xfrm>
              <a:off x="1946928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4479 w 36579"/>
                <a:gd name="connsiteY9" fmla="*/ 55432 h 191093"/>
                <a:gd name="connsiteX10" fmla="*/ 32100 w 36579"/>
                <a:gd name="connsiteY10" fmla="*/ 55432 h 191093"/>
                <a:gd name="connsiteX11" fmla="*/ 32100 w 36579"/>
                <a:gd name="connsiteY11" fmla="*/ 191094 h 191093"/>
                <a:gd name="connsiteX12" fmla="*/ 4479 w 36579"/>
                <a:gd name="connsiteY12" fmla="*/ 191094 h 191093"/>
                <a:gd name="connsiteX13" fmla="*/ 4479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7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4479" y="55432"/>
                  </a:moveTo>
                  <a:lnTo>
                    <a:pt x="32100" y="55432"/>
                  </a:lnTo>
                  <a:lnTo>
                    <a:pt x="32100" y="191094"/>
                  </a:lnTo>
                  <a:lnTo>
                    <a:pt x="4479" y="191094"/>
                  </a:lnTo>
                  <a:lnTo>
                    <a:pt x="4479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6D4F2141-1A25-9425-0A5A-90CB6EF88691}"/>
                </a:ext>
              </a:extLst>
            </p:cNvPr>
            <p:cNvSpPr/>
            <p:nvPr/>
          </p:nvSpPr>
          <p:spPr>
            <a:xfrm>
              <a:off x="2002916" y="837322"/>
              <a:ext cx="137358" cy="185988"/>
            </a:xfrm>
            <a:custGeom>
              <a:avLst/>
              <a:gdLst>
                <a:gd name="connsiteX0" fmla="*/ 62707 w 137358"/>
                <a:gd name="connsiteY0" fmla="*/ 91171 h 185988"/>
                <a:gd name="connsiteX1" fmla="*/ 62707 w 137358"/>
                <a:gd name="connsiteY1" fmla="*/ 109405 h 185988"/>
                <a:gd name="connsiteX2" fmla="*/ 67933 w 137358"/>
                <a:gd name="connsiteY2" fmla="*/ 109405 h 185988"/>
                <a:gd name="connsiteX3" fmla="*/ 99286 w 137358"/>
                <a:gd name="connsiteY3" fmla="*/ 113052 h 185988"/>
                <a:gd name="connsiteX4" fmla="*/ 126161 w 137358"/>
                <a:gd name="connsiteY4" fmla="*/ 125451 h 185988"/>
                <a:gd name="connsiteX5" fmla="*/ 137359 w 137358"/>
                <a:gd name="connsiteY5" fmla="*/ 148061 h 185988"/>
                <a:gd name="connsiteX6" fmla="*/ 119442 w 137358"/>
                <a:gd name="connsiteY6" fmla="*/ 175777 h 185988"/>
                <a:gd name="connsiteX7" fmla="*/ 67186 w 137358"/>
                <a:gd name="connsiteY7" fmla="*/ 185988 h 185988"/>
                <a:gd name="connsiteX8" fmla="*/ 17916 w 137358"/>
                <a:gd name="connsiteY8" fmla="*/ 175777 h 185988"/>
                <a:gd name="connsiteX9" fmla="*/ 0 w 137358"/>
                <a:gd name="connsiteY9" fmla="*/ 148061 h 185988"/>
                <a:gd name="connsiteX10" fmla="*/ 11198 w 137358"/>
                <a:gd name="connsiteY10" fmla="*/ 125451 h 185988"/>
                <a:gd name="connsiteX11" fmla="*/ 39565 w 137358"/>
                <a:gd name="connsiteY11" fmla="*/ 113052 h 185988"/>
                <a:gd name="connsiteX12" fmla="*/ 39565 w 137358"/>
                <a:gd name="connsiteY12" fmla="*/ 87524 h 185988"/>
                <a:gd name="connsiteX13" fmla="*/ 16423 w 137358"/>
                <a:gd name="connsiteY13" fmla="*/ 71478 h 185988"/>
                <a:gd name="connsiteX14" fmla="*/ 8212 w 137358"/>
                <a:gd name="connsiteY14" fmla="*/ 46679 h 185988"/>
                <a:gd name="connsiteX15" fmla="*/ 15677 w 137358"/>
                <a:gd name="connsiteY15" fmla="*/ 22610 h 185988"/>
                <a:gd name="connsiteX16" fmla="*/ 37326 w 137358"/>
                <a:gd name="connsiteY16" fmla="*/ 5835 h 185988"/>
                <a:gd name="connsiteX17" fmla="*/ 68679 w 137358"/>
                <a:gd name="connsiteY17" fmla="*/ 0 h 185988"/>
                <a:gd name="connsiteX18" fmla="*/ 134373 w 137358"/>
                <a:gd name="connsiteY18" fmla="*/ 0 h 185988"/>
                <a:gd name="connsiteX19" fmla="*/ 134373 w 137358"/>
                <a:gd name="connsiteY19" fmla="*/ 18963 h 185988"/>
                <a:gd name="connsiteX20" fmla="*/ 103765 w 137358"/>
                <a:gd name="connsiteY20" fmla="*/ 18963 h 185988"/>
                <a:gd name="connsiteX21" fmla="*/ 103765 w 137358"/>
                <a:gd name="connsiteY21" fmla="*/ 21152 h 185988"/>
                <a:gd name="connsiteX22" fmla="*/ 123921 w 137358"/>
                <a:gd name="connsiteY22" fmla="*/ 51785 h 185988"/>
                <a:gd name="connsiteX23" fmla="*/ 116456 w 137358"/>
                <a:gd name="connsiteY23" fmla="*/ 72207 h 185988"/>
                <a:gd name="connsiteX24" fmla="*/ 95554 w 137358"/>
                <a:gd name="connsiteY24" fmla="*/ 86794 h 185988"/>
                <a:gd name="connsiteX25" fmla="*/ 65693 w 137358"/>
                <a:gd name="connsiteY25" fmla="*/ 91900 h 185988"/>
                <a:gd name="connsiteX26" fmla="*/ 63454 w 137358"/>
                <a:gd name="connsiteY26" fmla="*/ 91900 h 185988"/>
                <a:gd name="connsiteX27" fmla="*/ 37326 w 137358"/>
                <a:gd name="connsiteY27" fmla="*/ 158272 h 185988"/>
                <a:gd name="connsiteX28" fmla="*/ 67186 w 137358"/>
                <a:gd name="connsiteY28" fmla="*/ 161919 h 185988"/>
                <a:gd name="connsiteX29" fmla="*/ 98540 w 137358"/>
                <a:gd name="connsiteY29" fmla="*/ 158272 h 185988"/>
                <a:gd name="connsiteX30" fmla="*/ 109738 w 137358"/>
                <a:gd name="connsiteY30" fmla="*/ 148061 h 185988"/>
                <a:gd name="connsiteX31" fmla="*/ 98540 w 137358"/>
                <a:gd name="connsiteY31" fmla="*/ 136391 h 185988"/>
                <a:gd name="connsiteX32" fmla="*/ 67933 w 137358"/>
                <a:gd name="connsiteY32" fmla="*/ 132744 h 185988"/>
                <a:gd name="connsiteX33" fmla="*/ 37326 w 137358"/>
                <a:gd name="connsiteY33" fmla="*/ 136391 h 185988"/>
                <a:gd name="connsiteX34" fmla="*/ 26128 w 137358"/>
                <a:gd name="connsiteY34" fmla="*/ 148061 h 185988"/>
                <a:gd name="connsiteX35" fmla="*/ 37326 w 137358"/>
                <a:gd name="connsiteY35" fmla="*/ 158272 h 185988"/>
                <a:gd name="connsiteX36" fmla="*/ 44044 w 137358"/>
                <a:gd name="connsiteY36" fmla="*/ 62725 h 185988"/>
                <a:gd name="connsiteX37" fmla="*/ 66440 w 137358"/>
                <a:gd name="connsiteY37" fmla="*/ 69290 h 185988"/>
                <a:gd name="connsiteX38" fmla="*/ 88089 w 137358"/>
                <a:gd name="connsiteY38" fmla="*/ 62725 h 185988"/>
                <a:gd name="connsiteX39" fmla="*/ 96300 w 137358"/>
                <a:gd name="connsiteY39" fmla="*/ 46679 h 185988"/>
                <a:gd name="connsiteX40" fmla="*/ 88089 w 137358"/>
                <a:gd name="connsiteY40" fmla="*/ 29904 h 185988"/>
                <a:gd name="connsiteX41" fmla="*/ 66440 w 137358"/>
                <a:gd name="connsiteY41" fmla="*/ 22610 h 185988"/>
                <a:gd name="connsiteX42" fmla="*/ 44044 w 137358"/>
                <a:gd name="connsiteY42" fmla="*/ 29904 h 185988"/>
                <a:gd name="connsiteX43" fmla="*/ 35833 w 137358"/>
                <a:gd name="connsiteY43" fmla="*/ 46679 h 185988"/>
                <a:gd name="connsiteX44" fmla="*/ 44044 w 137358"/>
                <a:gd name="connsiteY44" fmla="*/ 62725 h 18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37358" h="185988">
                  <a:moveTo>
                    <a:pt x="62707" y="91171"/>
                  </a:moveTo>
                  <a:lnTo>
                    <a:pt x="62707" y="109405"/>
                  </a:lnTo>
                  <a:lnTo>
                    <a:pt x="67933" y="109405"/>
                  </a:lnTo>
                  <a:cubicBezTo>
                    <a:pt x="78384" y="109405"/>
                    <a:pt x="88835" y="110863"/>
                    <a:pt x="99286" y="113052"/>
                  </a:cubicBezTo>
                  <a:cubicBezTo>
                    <a:pt x="109738" y="115240"/>
                    <a:pt x="118696" y="119616"/>
                    <a:pt x="126161" y="125451"/>
                  </a:cubicBezTo>
                  <a:cubicBezTo>
                    <a:pt x="133626" y="131286"/>
                    <a:pt x="137359" y="138579"/>
                    <a:pt x="137359" y="148061"/>
                  </a:cubicBezTo>
                  <a:cubicBezTo>
                    <a:pt x="137359" y="157543"/>
                    <a:pt x="131386" y="169213"/>
                    <a:pt x="119442" y="175777"/>
                  </a:cubicBezTo>
                  <a:cubicBezTo>
                    <a:pt x="107498" y="182341"/>
                    <a:pt x="89582" y="185988"/>
                    <a:pt x="67186" y="185988"/>
                  </a:cubicBezTo>
                  <a:cubicBezTo>
                    <a:pt x="44791" y="185988"/>
                    <a:pt x="29114" y="182341"/>
                    <a:pt x="17916" y="175777"/>
                  </a:cubicBezTo>
                  <a:cubicBezTo>
                    <a:pt x="5972" y="169213"/>
                    <a:pt x="0" y="159731"/>
                    <a:pt x="0" y="148061"/>
                  </a:cubicBezTo>
                  <a:cubicBezTo>
                    <a:pt x="0" y="136391"/>
                    <a:pt x="3733" y="131286"/>
                    <a:pt x="11198" y="125451"/>
                  </a:cubicBezTo>
                  <a:cubicBezTo>
                    <a:pt x="18663" y="119616"/>
                    <a:pt x="28367" y="115240"/>
                    <a:pt x="39565" y="113052"/>
                  </a:cubicBezTo>
                  <a:lnTo>
                    <a:pt x="39565" y="87524"/>
                  </a:lnTo>
                  <a:cubicBezTo>
                    <a:pt x="29861" y="83877"/>
                    <a:pt x="22395" y="78771"/>
                    <a:pt x="16423" y="71478"/>
                  </a:cubicBezTo>
                  <a:cubicBezTo>
                    <a:pt x="10451" y="64184"/>
                    <a:pt x="8212" y="56161"/>
                    <a:pt x="8212" y="46679"/>
                  </a:cubicBezTo>
                  <a:cubicBezTo>
                    <a:pt x="8212" y="37198"/>
                    <a:pt x="10451" y="29175"/>
                    <a:pt x="15677" y="22610"/>
                  </a:cubicBezTo>
                  <a:cubicBezTo>
                    <a:pt x="20902" y="15317"/>
                    <a:pt x="27621" y="9482"/>
                    <a:pt x="37326" y="5835"/>
                  </a:cubicBezTo>
                  <a:cubicBezTo>
                    <a:pt x="46284" y="1459"/>
                    <a:pt x="56735" y="0"/>
                    <a:pt x="68679" y="0"/>
                  </a:cubicBezTo>
                  <a:lnTo>
                    <a:pt x="134373" y="0"/>
                  </a:lnTo>
                  <a:lnTo>
                    <a:pt x="134373" y="18963"/>
                  </a:lnTo>
                  <a:lnTo>
                    <a:pt x="103765" y="18963"/>
                  </a:lnTo>
                  <a:lnTo>
                    <a:pt x="103765" y="21152"/>
                  </a:lnTo>
                  <a:cubicBezTo>
                    <a:pt x="117203" y="27716"/>
                    <a:pt x="123921" y="38656"/>
                    <a:pt x="123921" y="51785"/>
                  </a:cubicBezTo>
                  <a:cubicBezTo>
                    <a:pt x="123921" y="64913"/>
                    <a:pt x="121682" y="66372"/>
                    <a:pt x="116456" y="72207"/>
                  </a:cubicBezTo>
                  <a:cubicBezTo>
                    <a:pt x="111231" y="78042"/>
                    <a:pt x="104512" y="83148"/>
                    <a:pt x="95554" y="86794"/>
                  </a:cubicBezTo>
                  <a:cubicBezTo>
                    <a:pt x="86596" y="90441"/>
                    <a:pt x="76891" y="91900"/>
                    <a:pt x="65693" y="91900"/>
                  </a:cubicBezTo>
                  <a:lnTo>
                    <a:pt x="63454" y="91900"/>
                  </a:lnTo>
                  <a:close/>
                  <a:moveTo>
                    <a:pt x="37326" y="158272"/>
                  </a:moveTo>
                  <a:cubicBezTo>
                    <a:pt x="44791" y="160460"/>
                    <a:pt x="54495" y="161919"/>
                    <a:pt x="67186" y="161919"/>
                  </a:cubicBezTo>
                  <a:cubicBezTo>
                    <a:pt x="79877" y="161919"/>
                    <a:pt x="91075" y="160460"/>
                    <a:pt x="98540" y="158272"/>
                  </a:cubicBezTo>
                  <a:cubicBezTo>
                    <a:pt x="106005" y="156084"/>
                    <a:pt x="109738" y="152437"/>
                    <a:pt x="109738" y="148061"/>
                  </a:cubicBezTo>
                  <a:cubicBezTo>
                    <a:pt x="109738" y="143685"/>
                    <a:pt x="106005" y="139309"/>
                    <a:pt x="98540" y="136391"/>
                  </a:cubicBezTo>
                  <a:cubicBezTo>
                    <a:pt x="91075" y="133474"/>
                    <a:pt x="80623" y="132744"/>
                    <a:pt x="67933" y="132744"/>
                  </a:cubicBezTo>
                  <a:cubicBezTo>
                    <a:pt x="55242" y="132744"/>
                    <a:pt x="44791" y="134203"/>
                    <a:pt x="37326" y="136391"/>
                  </a:cubicBezTo>
                  <a:cubicBezTo>
                    <a:pt x="29861" y="138579"/>
                    <a:pt x="26128" y="142956"/>
                    <a:pt x="26128" y="148061"/>
                  </a:cubicBezTo>
                  <a:cubicBezTo>
                    <a:pt x="26128" y="153167"/>
                    <a:pt x="29861" y="156084"/>
                    <a:pt x="37326" y="158272"/>
                  </a:cubicBezTo>
                  <a:close/>
                  <a:moveTo>
                    <a:pt x="44044" y="62725"/>
                  </a:moveTo>
                  <a:cubicBezTo>
                    <a:pt x="49270" y="67102"/>
                    <a:pt x="56735" y="69290"/>
                    <a:pt x="66440" y="69290"/>
                  </a:cubicBezTo>
                  <a:cubicBezTo>
                    <a:pt x="76144" y="69290"/>
                    <a:pt x="82117" y="67102"/>
                    <a:pt x="88089" y="62725"/>
                  </a:cubicBezTo>
                  <a:cubicBezTo>
                    <a:pt x="93314" y="58349"/>
                    <a:pt x="96300" y="53244"/>
                    <a:pt x="96300" y="46679"/>
                  </a:cubicBezTo>
                  <a:cubicBezTo>
                    <a:pt x="96300" y="40115"/>
                    <a:pt x="93314" y="34280"/>
                    <a:pt x="88089" y="29904"/>
                  </a:cubicBezTo>
                  <a:cubicBezTo>
                    <a:pt x="82863" y="25528"/>
                    <a:pt x="75398" y="22610"/>
                    <a:pt x="66440" y="22610"/>
                  </a:cubicBezTo>
                  <a:cubicBezTo>
                    <a:pt x="57482" y="22610"/>
                    <a:pt x="49270" y="24798"/>
                    <a:pt x="44044" y="29904"/>
                  </a:cubicBezTo>
                  <a:cubicBezTo>
                    <a:pt x="38072" y="34280"/>
                    <a:pt x="35833" y="40115"/>
                    <a:pt x="35833" y="46679"/>
                  </a:cubicBezTo>
                  <a:cubicBezTo>
                    <a:pt x="35833" y="53244"/>
                    <a:pt x="38819" y="58349"/>
                    <a:pt x="44044" y="62725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75B60D-0BFB-C50C-71CE-A7093BAB73A8}"/>
                </a:ext>
              </a:extLst>
            </p:cNvPr>
            <p:cNvSpPr/>
            <p:nvPr/>
          </p:nvSpPr>
          <p:spPr>
            <a:xfrm>
              <a:off x="2155205" y="782620"/>
              <a:ext cx="36579" cy="191093"/>
            </a:xfrm>
            <a:custGeom>
              <a:avLst/>
              <a:gdLst>
                <a:gd name="connsiteX0" fmla="*/ 5226 w 36579"/>
                <a:gd name="connsiteY0" fmla="*/ 29904 h 191093"/>
                <a:gd name="connsiteX1" fmla="*/ 0 w 36579"/>
                <a:gd name="connsiteY1" fmla="*/ 17505 h 191093"/>
                <a:gd name="connsiteX2" fmla="*/ 5226 w 36579"/>
                <a:gd name="connsiteY2" fmla="*/ 5106 h 191093"/>
                <a:gd name="connsiteX3" fmla="*/ 18663 w 36579"/>
                <a:gd name="connsiteY3" fmla="*/ 0 h 191093"/>
                <a:gd name="connsiteX4" fmla="*/ 31354 w 36579"/>
                <a:gd name="connsiteY4" fmla="*/ 5106 h 191093"/>
                <a:gd name="connsiteX5" fmla="*/ 36579 w 36579"/>
                <a:gd name="connsiteY5" fmla="*/ 17505 h 191093"/>
                <a:gd name="connsiteX6" fmla="*/ 31354 w 36579"/>
                <a:gd name="connsiteY6" fmla="*/ 29904 h 191093"/>
                <a:gd name="connsiteX7" fmla="*/ 18663 w 36579"/>
                <a:gd name="connsiteY7" fmla="*/ 35010 h 191093"/>
                <a:gd name="connsiteX8" fmla="*/ 5226 w 36579"/>
                <a:gd name="connsiteY8" fmla="*/ 29904 h 191093"/>
                <a:gd name="connsiteX9" fmla="*/ 3733 w 36579"/>
                <a:gd name="connsiteY9" fmla="*/ 55432 h 191093"/>
                <a:gd name="connsiteX10" fmla="*/ 31354 w 36579"/>
                <a:gd name="connsiteY10" fmla="*/ 55432 h 191093"/>
                <a:gd name="connsiteX11" fmla="*/ 31354 w 36579"/>
                <a:gd name="connsiteY11" fmla="*/ 191094 h 191093"/>
                <a:gd name="connsiteX12" fmla="*/ 3733 w 36579"/>
                <a:gd name="connsiteY12" fmla="*/ 191094 h 191093"/>
                <a:gd name="connsiteX13" fmla="*/ 3733 w 36579"/>
                <a:gd name="connsiteY13" fmla="*/ 55432 h 191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579" h="191093">
                  <a:moveTo>
                    <a:pt x="5226" y="29904"/>
                  </a:moveTo>
                  <a:cubicBezTo>
                    <a:pt x="1493" y="26257"/>
                    <a:pt x="0" y="22610"/>
                    <a:pt x="0" y="17505"/>
                  </a:cubicBezTo>
                  <a:cubicBezTo>
                    <a:pt x="0" y="12399"/>
                    <a:pt x="1493" y="8752"/>
                    <a:pt x="5226" y="5106"/>
                  </a:cubicBezTo>
                  <a:cubicBezTo>
                    <a:pt x="8958" y="1459"/>
                    <a:pt x="13437" y="0"/>
                    <a:pt x="18663" y="0"/>
                  </a:cubicBezTo>
                  <a:cubicBezTo>
                    <a:pt x="23888" y="0"/>
                    <a:pt x="28368" y="1459"/>
                    <a:pt x="31354" y="5106"/>
                  </a:cubicBezTo>
                  <a:cubicBezTo>
                    <a:pt x="35086" y="8752"/>
                    <a:pt x="36579" y="12399"/>
                    <a:pt x="36579" y="17505"/>
                  </a:cubicBezTo>
                  <a:cubicBezTo>
                    <a:pt x="36579" y="22610"/>
                    <a:pt x="35086" y="26987"/>
                    <a:pt x="31354" y="29904"/>
                  </a:cubicBezTo>
                  <a:cubicBezTo>
                    <a:pt x="27621" y="33551"/>
                    <a:pt x="23142" y="35010"/>
                    <a:pt x="18663" y="35010"/>
                  </a:cubicBezTo>
                  <a:cubicBezTo>
                    <a:pt x="14184" y="35010"/>
                    <a:pt x="8958" y="33551"/>
                    <a:pt x="5226" y="29904"/>
                  </a:cubicBezTo>
                  <a:close/>
                  <a:moveTo>
                    <a:pt x="3733" y="55432"/>
                  </a:moveTo>
                  <a:lnTo>
                    <a:pt x="31354" y="55432"/>
                  </a:lnTo>
                  <a:lnTo>
                    <a:pt x="31354" y="191094"/>
                  </a:lnTo>
                  <a:lnTo>
                    <a:pt x="3733" y="191094"/>
                  </a:lnTo>
                  <a:lnTo>
                    <a:pt x="3733" y="55432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D0A21265-B8F3-4593-932B-CE6C0F81162A}"/>
                </a:ext>
              </a:extLst>
            </p:cNvPr>
            <p:cNvSpPr/>
            <p:nvPr/>
          </p:nvSpPr>
          <p:spPr>
            <a:xfrm>
              <a:off x="2208208" y="807418"/>
              <a:ext cx="83609" cy="166295"/>
            </a:xfrm>
            <a:custGeom>
              <a:avLst/>
              <a:gdLst>
                <a:gd name="connsiteX0" fmla="*/ 21649 w 83609"/>
                <a:gd name="connsiteY0" fmla="*/ 136391 h 166295"/>
                <a:gd name="connsiteX1" fmla="*/ 21649 w 83609"/>
                <a:gd name="connsiteY1" fmla="*/ 52514 h 166295"/>
                <a:gd name="connsiteX2" fmla="*/ 0 w 83609"/>
                <a:gd name="connsiteY2" fmla="*/ 52514 h 166295"/>
                <a:gd name="connsiteX3" fmla="*/ 0 w 83609"/>
                <a:gd name="connsiteY3" fmla="*/ 30633 h 166295"/>
                <a:gd name="connsiteX4" fmla="*/ 21649 w 83609"/>
                <a:gd name="connsiteY4" fmla="*/ 30633 h 166295"/>
                <a:gd name="connsiteX5" fmla="*/ 23142 w 83609"/>
                <a:gd name="connsiteY5" fmla="*/ 0 h 166295"/>
                <a:gd name="connsiteX6" fmla="*/ 49270 w 83609"/>
                <a:gd name="connsiteY6" fmla="*/ 0 h 166295"/>
                <a:gd name="connsiteX7" fmla="*/ 49270 w 83609"/>
                <a:gd name="connsiteY7" fmla="*/ 30633 h 166295"/>
                <a:gd name="connsiteX8" fmla="*/ 83610 w 83609"/>
                <a:gd name="connsiteY8" fmla="*/ 30633 h 166295"/>
                <a:gd name="connsiteX9" fmla="*/ 83610 w 83609"/>
                <a:gd name="connsiteY9" fmla="*/ 52514 h 166295"/>
                <a:gd name="connsiteX10" fmla="*/ 49270 w 83609"/>
                <a:gd name="connsiteY10" fmla="*/ 52514 h 166295"/>
                <a:gd name="connsiteX11" fmla="*/ 49270 w 83609"/>
                <a:gd name="connsiteY11" fmla="*/ 134933 h 166295"/>
                <a:gd name="connsiteX12" fmla="*/ 50763 w 83609"/>
                <a:gd name="connsiteY12" fmla="*/ 140038 h 166295"/>
                <a:gd name="connsiteX13" fmla="*/ 55242 w 83609"/>
                <a:gd name="connsiteY13" fmla="*/ 141497 h 166295"/>
                <a:gd name="connsiteX14" fmla="*/ 83610 w 83609"/>
                <a:gd name="connsiteY14" fmla="*/ 141497 h 166295"/>
                <a:gd name="connsiteX15" fmla="*/ 83610 w 83609"/>
                <a:gd name="connsiteY15" fmla="*/ 166295 h 166295"/>
                <a:gd name="connsiteX16" fmla="*/ 44791 w 83609"/>
                <a:gd name="connsiteY16" fmla="*/ 166295 h 166295"/>
                <a:gd name="connsiteX17" fmla="*/ 21649 w 83609"/>
                <a:gd name="connsiteY17" fmla="*/ 136391 h 166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609" h="166295">
                  <a:moveTo>
                    <a:pt x="21649" y="136391"/>
                  </a:moveTo>
                  <a:lnTo>
                    <a:pt x="21649" y="52514"/>
                  </a:lnTo>
                  <a:lnTo>
                    <a:pt x="0" y="52514"/>
                  </a:lnTo>
                  <a:lnTo>
                    <a:pt x="0" y="30633"/>
                  </a:lnTo>
                  <a:lnTo>
                    <a:pt x="21649" y="30633"/>
                  </a:lnTo>
                  <a:lnTo>
                    <a:pt x="23142" y="0"/>
                  </a:lnTo>
                  <a:lnTo>
                    <a:pt x="49270" y="0"/>
                  </a:lnTo>
                  <a:lnTo>
                    <a:pt x="49270" y="30633"/>
                  </a:lnTo>
                  <a:lnTo>
                    <a:pt x="83610" y="30633"/>
                  </a:lnTo>
                  <a:lnTo>
                    <a:pt x="83610" y="52514"/>
                  </a:lnTo>
                  <a:lnTo>
                    <a:pt x="49270" y="52514"/>
                  </a:lnTo>
                  <a:lnTo>
                    <a:pt x="49270" y="134933"/>
                  </a:lnTo>
                  <a:cubicBezTo>
                    <a:pt x="49270" y="137121"/>
                    <a:pt x="49270" y="139309"/>
                    <a:pt x="50763" y="140038"/>
                  </a:cubicBezTo>
                  <a:cubicBezTo>
                    <a:pt x="51509" y="140767"/>
                    <a:pt x="53002" y="141497"/>
                    <a:pt x="55242" y="141497"/>
                  </a:cubicBezTo>
                  <a:lnTo>
                    <a:pt x="83610" y="141497"/>
                  </a:lnTo>
                  <a:lnTo>
                    <a:pt x="83610" y="166295"/>
                  </a:lnTo>
                  <a:lnTo>
                    <a:pt x="44791" y="166295"/>
                  </a:lnTo>
                  <a:cubicBezTo>
                    <a:pt x="29114" y="166295"/>
                    <a:pt x="21649" y="156084"/>
                    <a:pt x="21649" y="136391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4F9BB41C-7397-08E4-0422-86DD14F81CE3}"/>
                </a:ext>
              </a:extLst>
            </p:cNvPr>
            <p:cNvSpPr/>
            <p:nvPr/>
          </p:nvSpPr>
          <p:spPr>
            <a:xfrm>
              <a:off x="2307494" y="835134"/>
              <a:ext cx="131386" cy="142226"/>
            </a:xfrm>
            <a:custGeom>
              <a:avLst/>
              <a:gdLst>
                <a:gd name="connsiteX0" fmla="*/ 12691 w 131386"/>
                <a:gd name="connsiteY0" fmla="*/ 131286 h 142226"/>
                <a:gd name="connsiteX1" fmla="*/ 0 w 131386"/>
                <a:gd name="connsiteY1" fmla="*/ 103570 h 142226"/>
                <a:gd name="connsiteX2" fmla="*/ 8212 w 131386"/>
                <a:gd name="connsiteY2" fmla="*/ 80960 h 142226"/>
                <a:gd name="connsiteX3" fmla="*/ 29114 w 131386"/>
                <a:gd name="connsiteY3" fmla="*/ 66372 h 142226"/>
                <a:gd name="connsiteX4" fmla="*/ 57482 w 131386"/>
                <a:gd name="connsiteY4" fmla="*/ 61267 h 142226"/>
                <a:gd name="connsiteX5" fmla="*/ 90328 w 131386"/>
                <a:gd name="connsiteY5" fmla="*/ 61267 h 142226"/>
                <a:gd name="connsiteX6" fmla="*/ 90328 w 131386"/>
                <a:gd name="connsiteY6" fmla="*/ 53244 h 142226"/>
                <a:gd name="connsiteX7" fmla="*/ 82863 w 131386"/>
                <a:gd name="connsiteY7" fmla="*/ 31363 h 142226"/>
                <a:gd name="connsiteX8" fmla="*/ 63454 w 131386"/>
                <a:gd name="connsiteY8" fmla="*/ 23340 h 142226"/>
                <a:gd name="connsiteX9" fmla="*/ 41805 w 131386"/>
                <a:gd name="connsiteY9" fmla="*/ 29904 h 142226"/>
                <a:gd name="connsiteX10" fmla="*/ 27621 w 131386"/>
                <a:gd name="connsiteY10" fmla="*/ 51785 h 142226"/>
                <a:gd name="connsiteX11" fmla="*/ 4479 w 131386"/>
                <a:gd name="connsiteY11" fmla="*/ 42303 h 142226"/>
                <a:gd name="connsiteX12" fmla="*/ 26875 w 131386"/>
                <a:gd name="connsiteY12" fmla="*/ 10940 h 142226"/>
                <a:gd name="connsiteX13" fmla="*/ 64200 w 131386"/>
                <a:gd name="connsiteY13" fmla="*/ 0 h 142226"/>
                <a:gd name="connsiteX14" fmla="*/ 103019 w 131386"/>
                <a:gd name="connsiteY14" fmla="*/ 13858 h 142226"/>
                <a:gd name="connsiteX15" fmla="*/ 117203 w 131386"/>
                <a:gd name="connsiteY15" fmla="*/ 51056 h 142226"/>
                <a:gd name="connsiteX16" fmla="*/ 117203 w 131386"/>
                <a:gd name="connsiteY16" fmla="*/ 112322 h 142226"/>
                <a:gd name="connsiteX17" fmla="*/ 120935 w 131386"/>
                <a:gd name="connsiteY17" fmla="*/ 117428 h 142226"/>
                <a:gd name="connsiteX18" fmla="*/ 131387 w 131386"/>
                <a:gd name="connsiteY18" fmla="*/ 117428 h 142226"/>
                <a:gd name="connsiteX19" fmla="*/ 131387 w 131386"/>
                <a:gd name="connsiteY19" fmla="*/ 139309 h 142226"/>
                <a:gd name="connsiteX20" fmla="*/ 115710 w 131386"/>
                <a:gd name="connsiteY20" fmla="*/ 139309 h 142226"/>
                <a:gd name="connsiteX21" fmla="*/ 97047 w 131386"/>
                <a:gd name="connsiteY21" fmla="*/ 119616 h 142226"/>
                <a:gd name="connsiteX22" fmla="*/ 97047 w 131386"/>
                <a:gd name="connsiteY22" fmla="*/ 110863 h 142226"/>
                <a:gd name="connsiteX23" fmla="*/ 94807 w 131386"/>
                <a:gd name="connsiteY23" fmla="*/ 110863 h 142226"/>
                <a:gd name="connsiteX24" fmla="*/ 75398 w 131386"/>
                <a:gd name="connsiteY24" fmla="*/ 133474 h 142226"/>
                <a:gd name="connsiteX25" fmla="*/ 44791 w 131386"/>
                <a:gd name="connsiteY25" fmla="*/ 142226 h 142226"/>
                <a:gd name="connsiteX26" fmla="*/ 13437 w 131386"/>
                <a:gd name="connsiteY26" fmla="*/ 132015 h 142226"/>
                <a:gd name="connsiteX27" fmla="*/ 34340 w 131386"/>
                <a:gd name="connsiteY27" fmla="*/ 113052 h 142226"/>
                <a:gd name="connsiteX28" fmla="*/ 50017 w 131386"/>
                <a:gd name="connsiteY28" fmla="*/ 117428 h 142226"/>
                <a:gd name="connsiteX29" fmla="*/ 68679 w 131386"/>
                <a:gd name="connsiteY29" fmla="*/ 112322 h 142226"/>
                <a:gd name="connsiteX30" fmla="*/ 83610 w 131386"/>
                <a:gd name="connsiteY30" fmla="*/ 98464 h 142226"/>
                <a:gd name="connsiteX31" fmla="*/ 91075 w 131386"/>
                <a:gd name="connsiteY31" fmla="*/ 80960 h 142226"/>
                <a:gd name="connsiteX32" fmla="*/ 67933 w 131386"/>
                <a:gd name="connsiteY32" fmla="*/ 80960 h 142226"/>
                <a:gd name="connsiteX33" fmla="*/ 39565 w 131386"/>
                <a:gd name="connsiteY33" fmla="*/ 86065 h 142226"/>
                <a:gd name="connsiteX34" fmla="*/ 28368 w 131386"/>
                <a:gd name="connsiteY34" fmla="*/ 100652 h 142226"/>
                <a:gd name="connsiteX35" fmla="*/ 35086 w 131386"/>
                <a:gd name="connsiteY35" fmla="*/ 112322 h 142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1386" h="142226">
                  <a:moveTo>
                    <a:pt x="12691" y="131286"/>
                  </a:moveTo>
                  <a:cubicBezTo>
                    <a:pt x="4479" y="124721"/>
                    <a:pt x="0" y="115240"/>
                    <a:pt x="0" y="103570"/>
                  </a:cubicBezTo>
                  <a:cubicBezTo>
                    <a:pt x="0" y="91900"/>
                    <a:pt x="2986" y="87524"/>
                    <a:pt x="8212" y="80960"/>
                  </a:cubicBezTo>
                  <a:cubicBezTo>
                    <a:pt x="13437" y="74395"/>
                    <a:pt x="20156" y="70019"/>
                    <a:pt x="29114" y="66372"/>
                  </a:cubicBezTo>
                  <a:cubicBezTo>
                    <a:pt x="38072" y="62725"/>
                    <a:pt x="47030" y="61267"/>
                    <a:pt x="57482" y="61267"/>
                  </a:cubicBezTo>
                  <a:lnTo>
                    <a:pt x="90328" y="61267"/>
                  </a:lnTo>
                  <a:lnTo>
                    <a:pt x="90328" y="53244"/>
                  </a:lnTo>
                  <a:cubicBezTo>
                    <a:pt x="90328" y="43762"/>
                    <a:pt x="88089" y="36468"/>
                    <a:pt x="82863" y="31363"/>
                  </a:cubicBezTo>
                  <a:cubicBezTo>
                    <a:pt x="77638" y="26257"/>
                    <a:pt x="71665" y="23340"/>
                    <a:pt x="63454" y="23340"/>
                  </a:cubicBezTo>
                  <a:cubicBezTo>
                    <a:pt x="55242" y="23340"/>
                    <a:pt x="47777" y="25528"/>
                    <a:pt x="41805" y="29904"/>
                  </a:cubicBezTo>
                  <a:cubicBezTo>
                    <a:pt x="36579" y="34280"/>
                    <a:pt x="31354" y="41574"/>
                    <a:pt x="27621" y="51785"/>
                  </a:cubicBezTo>
                  <a:lnTo>
                    <a:pt x="4479" y="42303"/>
                  </a:lnTo>
                  <a:cubicBezTo>
                    <a:pt x="8958" y="29175"/>
                    <a:pt x="16423" y="18234"/>
                    <a:pt x="26875" y="10940"/>
                  </a:cubicBezTo>
                  <a:cubicBezTo>
                    <a:pt x="37326" y="3647"/>
                    <a:pt x="49270" y="0"/>
                    <a:pt x="64200" y="0"/>
                  </a:cubicBezTo>
                  <a:cubicBezTo>
                    <a:pt x="79131" y="0"/>
                    <a:pt x="93314" y="4376"/>
                    <a:pt x="103019" y="13858"/>
                  </a:cubicBezTo>
                  <a:cubicBezTo>
                    <a:pt x="112724" y="22610"/>
                    <a:pt x="117203" y="35010"/>
                    <a:pt x="117203" y="51056"/>
                  </a:cubicBezTo>
                  <a:lnTo>
                    <a:pt x="117203" y="112322"/>
                  </a:lnTo>
                  <a:cubicBezTo>
                    <a:pt x="117203" y="115240"/>
                    <a:pt x="118696" y="117428"/>
                    <a:pt x="120935" y="117428"/>
                  </a:cubicBezTo>
                  <a:lnTo>
                    <a:pt x="131387" y="117428"/>
                  </a:lnTo>
                  <a:lnTo>
                    <a:pt x="131387" y="139309"/>
                  </a:lnTo>
                  <a:lnTo>
                    <a:pt x="115710" y="139309"/>
                  </a:lnTo>
                  <a:cubicBezTo>
                    <a:pt x="103019" y="139309"/>
                    <a:pt x="97047" y="132744"/>
                    <a:pt x="97047" y="119616"/>
                  </a:cubicBezTo>
                  <a:lnTo>
                    <a:pt x="97047" y="110863"/>
                  </a:lnTo>
                  <a:cubicBezTo>
                    <a:pt x="97047" y="110863"/>
                    <a:pt x="94807" y="110863"/>
                    <a:pt x="94807" y="110863"/>
                  </a:cubicBezTo>
                  <a:cubicBezTo>
                    <a:pt x="90328" y="120345"/>
                    <a:pt x="83610" y="127639"/>
                    <a:pt x="75398" y="133474"/>
                  </a:cubicBezTo>
                  <a:cubicBezTo>
                    <a:pt x="66440" y="139309"/>
                    <a:pt x="56735" y="142226"/>
                    <a:pt x="44791" y="142226"/>
                  </a:cubicBezTo>
                  <a:cubicBezTo>
                    <a:pt x="32847" y="142226"/>
                    <a:pt x="22395" y="138579"/>
                    <a:pt x="13437" y="132015"/>
                  </a:cubicBezTo>
                  <a:close/>
                  <a:moveTo>
                    <a:pt x="34340" y="113052"/>
                  </a:moveTo>
                  <a:cubicBezTo>
                    <a:pt x="38819" y="115969"/>
                    <a:pt x="44044" y="117428"/>
                    <a:pt x="50017" y="117428"/>
                  </a:cubicBezTo>
                  <a:cubicBezTo>
                    <a:pt x="55989" y="117428"/>
                    <a:pt x="62707" y="115969"/>
                    <a:pt x="68679" y="112322"/>
                  </a:cubicBezTo>
                  <a:cubicBezTo>
                    <a:pt x="74651" y="108675"/>
                    <a:pt x="79877" y="104299"/>
                    <a:pt x="83610" y="98464"/>
                  </a:cubicBezTo>
                  <a:cubicBezTo>
                    <a:pt x="87342" y="92629"/>
                    <a:pt x="90328" y="87524"/>
                    <a:pt x="91075" y="80960"/>
                  </a:cubicBezTo>
                  <a:lnTo>
                    <a:pt x="67933" y="80960"/>
                  </a:lnTo>
                  <a:cubicBezTo>
                    <a:pt x="55989" y="80960"/>
                    <a:pt x="46284" y="82418"/>
                    <a:pt x="39565" y="86065"/>
                  </a:cubicBezTo>
                  <a:cubicBezTo>
                    <a:pt x="32100" y="89712"/>
                    <a:pt x="28368" y="94088"/>
                    <a:pt x="28368" y="100652"/>
                  </a:cubicBezTo>
                  <a:cubicBezTo>
                    <a:pt x="28368" y="107217"/>
                    <a:pt x="30607" y="109405"/>
                    <a:pt x="35086" y="112322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F1820BAD-DA03-D52C-630A-C54A2121184E}"/>
                </a:ext>
              </a:extLst>
            </p:cNvPr>
            <p:cNvSpPr/>
            <p:nvPr/>
          </p:nvSpPr>
          <p:spPr>
            <a:xfrm>
              <a:off x="2461276" y="787726"/>
              <a:ext cx="52256" cy="185988"/>
            </a:xfrm>
            <a:custGeom>
              <a:avLst/>
              <a:gdLst>
                <a:gd name="connsiteX0" fmla="*/ 0 w 52256"/>
                <a:gd name="connsiteY0" fmla="*/ 156084 h 185988"/>
                <a:gd name="connsiteX1" fmla="*/ 0 w 52256"/>
                <a:gd name="connsiteY1" fmla="*/ 0 h 185988"/>
                <a:gd name="connsiteX2" fmla="*/ 28368 w 52256"/>
                <a:gd name="connsiteY2" fmla="*/ 0 h 185988"/>
                <a:gd name="connsiteX3" fmla="*/ 28368 w 52256"/>
                <a:gd name="connsiteY3" fmla="*/ 154625 h 185988"/>
                <a:gd name="connsiteX4" fmla="*/ 29114 w 52256"/>
                <a:gd name="connsiteY4" fmla="*/ 159731 h 185988"/>
                <a:gd name="connsiteX5" fmla="*/ 33593 w 52256"/>
                <a:gd name="connsiteY5" fmla="*/ 161190 h 185988"/>
                <a:gd name="connsiteX6" fmla="*/ 52256 w 52256"/>
                <a:gd name="connsiteY6" fmla="*/ 161190 h 185988"/>
                <a:gd name="connsiteX7" fmla="*/ 52256 w 52256"/>
                <a:gd name="connsiteY7" fmla="*/ 185988 h 185988"/>
                <a:gd name="connsiteX8" fmla="*/ 23888 w 52256"/>
                <a:gd name="connsiteY8" fmla="*/ 185988 h 185988"/>
                <a:gd name="connsiteX9" fmla="*/ 0 w 52256"/>
                <a:gd name="connsiteY9" fmla="*/ 156084 h 185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256" h="185988">
                  <a:moveTo>
                    <a:pt x="0" y="156084"/>
                  </a:moveTo>
                  <a:lnTo>
                    <a:pt x="0" y="0"/>
                  </a:lnTo>
                  <a:lnTo>
                    <a:pt x="28368" y="0"/>
                  </a:lnTo>
                  <a:lnTo>
                    <a:pt x="28368" y="154625"/>
                  </a:lnTo>
                  <a:cubicBezTo>
                    <a:pt x="28368" y="156813"/>
                    <a:pt x="28368" y="159002"/>
                    <a:pt x="29114" y="159731"/>
                  </a:cubicBezTo>
                  <a:cubicBezTo>
                    <a:pt x="29114" y="160460"/>
                    <a:pt x="31354" y="161190"/>
                    <a:pt x="33593" y="161190"/>
                  </a:cubicBezTo>
                  <a:lnTo>
                    <a:pt x="52256" y="161190"/>
                  </a:lnTo>
                  <a:lnTo>
                    <a:pt x="52256" y="185988"/>
                  </a:lnTo>
                  <a:lnTo>
                    <a:pt x="23888" y="185988"/>
                  </a:lnTo>
                  <a:cubicBezTo>
                    <a:pt x="8212" y="185988"/>
                    <a:pt x="0" y="175777"/>
                    <a:pt x="0" y="156084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E542CA3-62D8-F460-B61C-184A4E76B82B}"/>
                </a:ext>
              </a:extLst>
            </p:cNvPr>
            <p:cNvSpPr/>
            <p:nvPr/>
          </p:nvSpPr>
          <p:spPr>
            <a:xfrm>
              <a:off x="763702" y="788455"/>
              <a:ext cx="96300" cy="83876"/>
            </a:xfrm>
            <a:custGeom>
              <a:avLst/>
              <a:gdLst>
                <a:gd name="connsiteX0" fmla="*/ 67933 w 96300"/>
                <a:gd name="connsiteY0" fmla="*/ 83877 h 83876"/>
                <a:gd name="connsiteX1" fmla="*/ 96300 w 96300"/>
                <a:gd name="connsiteY1" fmla="*/ 83877 h 83876"/>
                <a:gd name="connsiteX2" fmla="*/ 84356 w 96300"/>
                <a:gd name="connsiteY2" fmla="*/ 42303 h 83876"/>
                <a:gd name="connsiteX3" fmla="*/ 47777 w 96300"/>
                <a:gd name="connsiteY3" fmla="*/ 10211 h 83876"/>
                <a:gd name="connsiteX4" fmla="*/ 0 w 96300"/>
                <a:gd name="connsiteY4" fmla="*/ 0 h 83876"/>
                <a:gd name="connsiteX5" fmla="*/ 0 w 96300"/>
                <a:gd name="connsiteY5" fmla="*/ 24798 h 83876"/>
                <a:gd name="connsiteX6" fmla="*/ 47777 w 96300"/>
                <a:gd name="connsiteY6" fmla="*/ 42303 h 83876"/>
                <a:gd name="connsiteX7" fmla="*/ 67186 w 96300"/>
                <a:gd name="connsiteY7" fmla="*/ 83877 h 83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6300" h="83876">
                  <a:moveTo>
                    <a:pt x="67933" y="83877"/>
                  </a:moveTo>
                  <a:lnTo>
                    <a:pt x="96300" y="83877"/>
                  </a:lnTo>
                  <a:cubicBezTo>
                    <a:pt x="95554" y="67831"/>
                    <a:pt x="91075" y="53973"/>
                    <a:pt x="84356" y="42303"/>
                  </a:cubicBezTo>
                  <a:cubicBezTo>
                    <a:pt x="76144" y="28445"/>
                    <a:pt x="63454" y="17505"/>
                    <a:pt x="47777" y="10211"/>
                  </a:cubicBezTo>
                  <a:cubicBezTo>
                    <a:pt x="34340" y="4376"/>
                    <a:pt x="18663" y="729"/>
                    <a:pt x="0" y="0"/>
                  </a:cubicBezTo>
                  <a:lnTo>
                    <a:pt x="0" y="24798"/>
                  </a:lnTo>
                  <a:cubicBezTo>
                    <a:pt x="20156" y="26257"/>
                    <a:pt x="36579" y="32092"/>
                    <a:pt x="47777" y="42303"/>
                  </a:cubicBezTo>
                  <a:cubicBezTo>
                    <a:pt x="59721" y="52514"/>
                    <a:pt x="65693" y="66372"/>
                    <a:pt x="67186" y="83877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F16E2311-4950-7251-CF78-1CED4ADD15D2}"/>
                </a:ext>
              </a:extLst>
            </p:cNvPr>
            <p:cNvSpPr/>
            <p:nvPr/>
          </p:nvSpPr>
          <p:spPr>
            <a:xfrm>
              <a:off x="763702" y="888378"/>
              <a:ext cx="97046" cy="84606"/>
            </a:xfrm>
            <a:custGeom>
              <a:avLst/>
              <a:gdLst>
                <a:gd name="connsiteX0" fmla="*/ 67933 w 97046"/>
                <a:gd name="connsiteY0" fmla="*/ 0 h 84606"/>
                <a:gd name="connsiteX1" fmla="*/ 47777 w 97046"/>
                <a:gd name="connsiteY1" fmla="*/ 42303 h 84606"/>
                <a:gd name="connsiteX2" fmla="*/ 0 w 97046"/>
                <a:gd name="connsiteY2" fmla="*/ 59808 h 84606"/>
                <a:gd name="connsiteX3" fmla="*/ 0 w 97046"/>
                <a:gd name="connsiteY3" fmla="*/ 84606 h 84606"/>
                <a:gd name="connsiteX4" fmla="*/ 47030 w 97046"/>
                <a:gd name="connsiteY4" fmla="*/ 74395 h 84606"/>
                <a:gd name="connsiteX5" fmla="*/ 84356 w 97046"/>
                <a:gd name="connsiteY5" fmla="*/ 43033 h 84606"/>
                <a:gd name="connsiteX6" fmla="*/ 97047 w 97046"/>
                <a:gd name="connsiteY6" fmla="*/ 0 h 84606"/>
                <a:gd name="connsiteX7" fmla="*/ 68679 w 97046"/>
                <a:gd name="connsiteY7" fmla="*/ 0 h 84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046" h="84606">
                  <a:moveTo>
                    <a:pt x="67933" y="0"/>
                  </a:moveTo>
                  <a:cubicBezTo>
                    <a:pt x="66440" y="18234"/>
                    <a:pt x="59721" y="32092"/>
                    <a:pt x="47777" y="42303"/>
                  </a:cubicBezTo>
                  <a:cubicBezTo>
                    <a:pt x="35833" y="52514"/>
                    <a:pt x="20156" y="58349"/>
                    <a:pt x="0" y="59808"/>
                  </a:cubicBezTo>
                  <a:lnTo>
                    <a:pt x="0" y="84606"/>
                  </a:lnTo>
                  <a:cubicBezTo>
                    <a:pt x="17916" y="83877"/>
                    <a:pt x="33593" y="80230"/>
                    <a:pt x="47030" y="74395"/>
                  </a:cubicBezTo>
                  <a:cubicBezTo>
                    <a:pt x="63454" y="67102"/>
                    <a:pt x="75398" y="56890"/>
                    <a:pt x="84356" y="43033"/>
                  </a:cubicBezTo>
                  <a:cubicBezTo>
                    <a:pt x="91821" y="30633"/>
                    <a:pt x="95554" y="16775"/>
                    <a:pt x="97047" y="0"/>
                  </a:cubicBezTo>
                  <a:lnTo>
                    <a:pt x="68679" y="0"/>
                  </a:lnTo>
                  <a:close/>
                </a:path>
              </a:pathLst>
            </a:custGeom>
            <a:solidFill>
              <a:srgbClr val="FFB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56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/>
          <p:nvPr/>
        </p:nvSpPr>
        <p:spPr>
          <a:xfrm>
            <a:off x="4666623" y="1184870"/>
            <a:ext cx="6494585" cy="484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666623" y="1669445"/>
            <a:ext cx="6494585" cy="428671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666624" y="5514727"/>
            <a:ext cx="4058306" cy="666562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4870775" y="1275039"/>
            <a:ext cx="308224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SUBTÍTULO EN ROBOTO 16 pt.</a:t>
            </a:r>
            <a:endParaRPr dirty="0">
              <a:latin typeface="Pulso" pitchFamily="2" charset="0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235225" y="2813981"/>
            <a:ext cx="3749124" cy="1489739"/>
          </a:xfrm>
          <a:prstGeom prst="rect">
            <a:avLst/>
          </a:prstGeom>
          <a:noFill/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6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rgbClr val="D0CECE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En este espacio se puede</a:t>
            </a:r>
            <a:endParaRPr dirty="0">
              <a:latin typeface="Pulso" pitchFamily="2" charset="0"/>
            </a:endParaRPr>
          </a:p>
          <a:p>
            <a:pPr marL="22386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rgbClr val="D0CECE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colocar el contenido de la diapositiva.</a:t>
            </a:r>
            <a:endParaRPr dirty="0">
              <a:latin typeface="Pulso" pitchFamily="2" charset="0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4946844" y="5663340"/>
            <a:ext cx="3330819" cy="36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chemeClr val="lt1"/>
                </a:solidFill>
                <a:latin typeface="Pulso" pitchFamily="2" charset="0"/>
                <a:sym typeface="Arial"/>
              </a:rPr>
              <a:t>¡</a:t>
            </a:r>
            <a:r>
              <a:rPr lang="es-AR" sz="1801" dirty="0" err="1">
                <a:solidFill>
                  <a:schemeClr val="lt1"/>
                </a:solidFill>
                <a:latin typeface="Pulso" pitchFamily="2" charset="0"/>
                <a:sym typeface="Arial"/>
              </a:rPr>
              <a:t>Poné</a:t>
            </a:r>
            <a:r>
              <a:rPr lang="es-AR" sz="1801" dirty="0">
                <a:solidFill>
                  <a:schemeClr val="lt1"/>
                </a:solidFill>
                <a:latin typeface="Pulso" pitchFamily="2" charset="0"/>
                <a:sym typeface="Arial"/>
              </a:rPr>
              <a:t> tu destacado o hashtag!</a:t>
            </a:r>
            <a:endParaRPr dirty="0">
              <a:latin typeface="Pulso" pitchFamily="2" charset="0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l="5511" r="60448"/>
          <a:stretch/>
        </p:blipFill>
        <p:spPr>
          <a:xfrm>
            <a:off x="180700" y="508165"/>
            <a:ext cx="3736345" cy="617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A994597E-8EC7-500F-A13B-060D576DE7AE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65DB9E70-E5E0-D594-BB2D-145362857223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7549304C-B2FC-D3D3-9561-978BBDAE46D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556CD53-2B7A-3818-53DB-FB558A0ECA7F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A2F013C3-87CF-834B-A2FA-65724A3FC5B2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33B34518-9002-2F81-327B-BC2B03EDE4F7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FDB104FB-D33C-58FB-3A9B-6DC8E36E2114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A97BD5A0-3D30-156E-41D1-8C9D7CB66829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895F08D2-2737-C78A-D6B6-ABEFC66EB956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E039A7D4-CDCC-36E5-87F7-9A82A7180139}"/>
              </a:ext>
            </a:extLst>
          </p:cNvPr>
          <p:cNvGrpSpPr/>
          <p:nvPr/>
        </p:nvGrpSpPr>
        <p:grpSpPr>
          <a:xfrm>
            <a:off x="430475" y="6331178"/>
            <a:ext cx="1475018" cy="202971"/>
            <a:chOff x="971264" y="1998023"/>
            <a:chExt cx="1721486" cy="236792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5EFE5FD7-C34B-C576-AA33-5726E00BEEE5}"/>
                </a:ext>
              </a:extLst>
            </p:cNvPr>
            <p:cNvSpPr/>
            <p:nvPr/>
          </p:nvSpPr>
          <p:spPr>
            <a:xfrm>
              <a:off x="1084366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5873AFC1-FDB1-0A07-44E4-1D8726C22821}"/>
                </a:ext>
              </a:extLst>
            </p:cNvPr>
            <p:cNvSpPr/>
            <p:nvPr/>
          </p:nvSpPr>
          <p:spPr>
            <a:xfrm>
              <a:off x="1240797" y="2049687"/>
              <a:ext cx="207841" cy="139205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A1C5B0F2-3B56-E1B7-3A2F-67D12C045FFB}"/>
                </a:ext>
              </a:extLst>
            </p:cNvPr>
            <p:cNvSpPr/>
            <p:nvPr/>
          </p:nvSpPr>
          <p:spPr>
            <a:xfrm>
              <a:off x="1477281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6FFC6255-90D5-7279-28A6-FD535A28D6A4}"/>
                </a:ext>
              </a:extLst>
            </p:cNvPr>
            <p:cNvSpPr/>
            <p:nvPr/>
          </p:nvSpPr>
          <p:spPr>
            <a:xfrm>
              <a:off x="1542644" y="2048969"/>
              <a:ext cx="119711" cy="136335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438E310E-D50E-B503-A670-6C587F9BCD60}"/>
                </a:ext>
              </a:extLst>
            </p:cNvPr>
            <p:cNvSpPr/>
            <p:nvPr/>
          </p:nvSpPr>
          <p:spPr>
            <a:xfrm>
              <a:off x="169173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BA2DE13A-A668-DD3A-BC0C-B49DBCAD0705}"/>
                </a:ext>
              </a:extLst>
            </p:cNvPr>
            <p:cNvSpPr/>
            <p:nvPr/>
          </p:nvSpPr>
          <p:spPr>
            <a:xfrm>
              <a:off x="1749017" y="2048969"/>
              <a:ext cx="130727" cy="140640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C06415A8-F3DE-E4EE-F041-EC1F343B03DB}"/>
                </a:ext>
              </a:extLst>
            </p:cNvPr>
            <p:cNvSpPr/>
            <p:nvPr/>
          </p:nvSpPr>
          <p:spPr>
            <a:xfrm>
              <a:off x="1953921" y="2003046"/>
              <a:ext cx="154229" cy="182975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E1A06267-C4AC-B88C-303A-E791877CBCB3}"/>
                </a:ext>
              </a:extLst>
            </p:cNvPr>
            <p:cNvSpPr/>
            <p:nvPr/>
          </p:nvSpPr>
          <p:spPr>
            <a:xfrm>
              <a:off x="2135323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225FB31C-8BDC-9BF9-D0E4-9F9ED5D3E168}"/>
                </a:ext>
              </a:extLst>
            </p:cNvPr>
            <p:cNvSpPr/>
            <p:nvPr/>
          </p:nvSpPr>
          <p:spPr>
            <a:xfrm>
              <a:off x="2190405" y="2051840"/>
              <a:ext cx="135133" cy="182975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45BFE034-CCFB-2F19-A4C3-AD12E646D149}"/>
                </a:ext>
              </a:extLst>
            </p:cNvPr>
            <p:cNvSpPr/>
            <p:nvPr/>
          </p:nvSpPr>
          <p:spPr>
            <a:xfrm>
              <a:off x="2340227" y="1998023"/>
              <a:ext cx="35986" cy="187999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D719B461-7924-A638-15E1-238BF83FE702}"/>
                </a:ext>
              </a:extLst>
            </p:cNvPr>
            <p:cNvSpPr/>
            <p:nvPr/>
          </p:nvSpPr>
          <p:spPr>
            <a:xfrm>
              <a:off x="2392371" y="2022420"/>
              <a:ext cx="82255" cy="163602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12781FE0-2C83-3CCE-F98D-AB5E98584936}"/>
                </a:ext>
              </a:extLst>
            </p:cNvPr>
            <p:cNvSpPr/>
            <p:nvPr/>
          </p:nvSpPr>
          <p:spPr>
            <a:xfrm>
              <a:off x="2490050" y="2049687"/>
              <a:ext cx="129258" cy="139922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9EC677EE-912F-D745-6E64-A3D3DA40EE2E}"/>
                </a:ext>
              </a:extLst>
            </p:cNvPr>
            <p:cNvSpPr/>
            <p:nvPr/>
          </p:nvSpPr>
          <p:spPr>
            <a:xfrm>
              <a:off x="2641341" y="2003046"/>
              <a:ext cx="51409" cy="182975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610DF183-4B03-4DD9-9B66-CAC84012CAE3}"/>
                </a:ext>
              </a:extLst>
            </p:cNvPr>
            <p:cNvSpPr/>
            <p:nvPr/>
          </p:nvSpPr>
          <p:spPr>
            <a:xfrm>
              <a:off x="971264" y="2003763"/>
              <a:ext cx="94740" cy="82519"/>
            </a:xfrm>
            <a:custGeom>
              <a:avLst/>
              <a:gdLst>
                <a:gd name="connsiteX0" fmla="*/ 86318 w 122362"/>
                <a:gd name="connsiteY0" fmla="*/ 106577 h 106577"/>
                <a:gd name="connsiteX1" fmla="*/ 122363 w 122362"/>
                <a:gd name="connsiteY1" fmla="*/ 106577 h 106577"/>
                <a:gd name="connsiteX2" fmla="*/ 107186 w 122362"/>
                <a:gd name="connsiteY2" fmla="*/ 53752 h 106577"/>
                <a:gd name="connsiteX3" fmla="*/ 60707 w 122362"/>
                <a:gd name="connsiteY3" fmla="*/ 12975 h 106577"/>
                <a:gd name="connsiteX4" fmla="*/ 0 w 122362"/>
                <a:gd name="connsiteY4" fmla="*/ 0 h 106577"/>
                <a:gd name="connsiteX5" fmla="*/ 0 w 122362"/>
                <a:gd name="connsiteY5" fmla="*/ 31510 h 106577"/>
                <a:gd name="connsiteX6" fmla="*/ 60707 w 122362"/>
                <a:gd name="connsiteY6" fmla="*/ 53752 h 106577"/>
                <a:gd name="connsiteX7" fmla="*/ 85369 w 122362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362" h="106577">
                  <a:moveTo>
                    <a:pt x="86318" y="106577"/>
                  </a:moveTo>
                  <a:lnTo>
                    <a:pt x="122363" y="106577"/>
                  </a:lnTo>
                  <a:cubicBezTo>
                    <a:pt x="121414" y="86188"/>
                    <a:pt x="115723" y="68580"/>
                    <a:pt x="107186" y="53752"/>
                  </a:cubicBezTo>
                  <a:cubicBezTo>
                    <a:pt x="96752" y="36144"/>
                    <a:pt x="80627" y="22242"/>
                    <a:pt x="60707" y="12975"/>
                  </a:cubicBezTo>
                  <a:cubicBezTo>
                    <a:pt x="43633" y="5561"/>
                    <a:pt x="23714" y="927"/>
                    <a:pt x="0" y="0"/>
                  </a:cubicBezTo>
                  <a:lnTo>
                    <a:pt x="0" y="31510"/>
                  </a:lnTo>
                  <a:cubicBezTo>
                    <a:pt x="25611" y="33363"/>
                    <a:pt x="46479" y="40777"/>
                    <a:pt x="60707" y="53752"/>
                  </a:cubicBezTo>
                  <a:cubicBezTo>
                    <a:pt x="75884" y="66726"/>
                    <a:pt x="83472" y="84335"/>
                    <a:pt x="85369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BDD3B0DC-E46C-2042-C445-5DACFBE697AF}"/>
                </a:ext>
              </a:extLst>
            </p:cNvPr>
            <p:cNvSpPr/>
            <p:nvPr/>
          </p:nvSpPr>
          <p:spPr>
            <a:xfrm>
              <a:off x="971264" y="2102068"/>
              <a:ext cx="95475" cy="83236"/>
            </a:xfrm>
            <a:custGeom>
              <a:avLst/>
              <a:gdLst>
                <a:gd name="connsiteX0" fmla="*/ 86318 w 123311"/>
                <a:gd name="connsiteY0" fmla="*/ 0 h 107503"/>
                <a:gd name="connsiteX1" fmla="*/ 60707 w 123311"/>
                <a:gd name="connsiteY1" fmla="*/ 53752 h 107503"/>
                <a:gd name="connsiteX2" fmla="*/ 0 w 123311"/>
                <a:gd name="connsiteY2" fmla="*/ 75994 h 107503"/>
                <a:gd name="connsiteX3" fmla="*/ 0 w 123311"/>
                <a:gd name="connsiteY3" fmla="*/ 107504 h 107503"/>
                <a:gd name="connsiteX4" fmla="*/ 59759 w 123311"/>
                <a:gd name="connsiteY4" fmla="*/ 94529 h 107503"/>
                <a:gd name="connsiteX5" fmla="*/ 107186 w 123311"/>
                <a:gd name="connsiteY5" fmla="*/ 54679 h 107503"/>
                <a:gd name="connsiteX6" fmla="*/ 123311 w 123311"/>
                <a:gd name="connsiteY6" fmla="*/ 0 h 107503"/>
                <a:gd name="connsiteX7" fmla="*/ 87266 w 123311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311" h="107503">
                  <a:moveTo>
                    <a:pt x="86318" y="0"/>
                  </a:moveTo>
                  <a:cubicBezTo>
                    <a:pt x="84421" y="23169"/>
                    <a:pt x="75884" y="40777"/>
                    <a:pt x="60707" y="53752"/>
                  </a:cubicBezTo>
                  <a:cubicBezTo>
                    <a:pt x="45530" y="66726"/>
                    <a:pt x="25611" y="74141"/>
                    <a:pt x="0" y="75994"/>
                  </a:cubicBezTo>
                  <a:lnTo>
                    <a:pt x="0" y="107504"/>
                  </a:lnTo>
                  <a:cubicBezTo>
                    <a:pt x="22765" y="106577"/>
                    <a:pt x="42685" y="101943"/>
                    <a:pt x="59759" y="94529"/>
                  </a:cubicBezTo>
                  <a:cubicBezTo>
                    <a:pt x="80627" y="85262"/>
                    <a:pt x="95803" y="72287"/>
                    <a:pt x="107186" y="54679"/>
                  </a:cubicBezTo>
                  <a:cubicBezTo>
                    <a:pt x="116671" y="38924"/>
                    <a:pt x="121414" y="21315"/>
                    <a:pt x="123311" y="0"/>
                  </a:cubicBezTo>
                  <a:lnTo>
                    <a:pt x="87266" y="0"/>
                  </a:lnTo>
                  <a:close/>
                </a:path>
              </a:pathLst>
            </a:custGeom>
            <a:solidFill>
              <a:srgbClr val="FFB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5"/>
          <p:cNvGraphicFramePr/>
          <p:nvPr>
            <p:extLst>
              <p:ext uri="{D42A27DB-BD31-4B8C-83A1-F6EECF244321}">
                <p14:modId xmlns:p14="http://schemas.microsoft.com/office/powerpoint/2010/main" val="1729998912"/>
              </p:ext>
            </p:extLst>
          </p:nvPr>
        </p:nvGraphicFramePr>
        <p:xfrm>
          <a:off x="790107" y="1628439"/>
          <a:ext cx="5602652" cy="373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1" name="Google Shape;101;p5"/>
          <p:cNvSpPr/>
          <p:nvPr/>
        </p:nvSpPr>
        <p:spPr>
          <a:xfrm>
            <a:off x="7697027" y="1882674"/>
            <a:ext cx="3423138" cy="52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7697027" y="2406606"/>
            <a:ext cx="3423138" cy="3664233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7697027" y="5843587"/>
            <a:ext cx="2074052" cy="399413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7867472" y="1985096"/>
            <a:ext cx="30907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XXXXXXX</a:t>
            </a:r>
            <a:endParaRPr dirty="0">
              <a:latin typeface="Pulso" pitchFamily="2" charset="0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7975194" y="2696373"/>
            <a:ext cx="2630186" cy="246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1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2 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3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4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5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6</a:t>
            </a:r>
            <a:endParaRPr>
              <a:latin typeface="Pulso" pitchFamily="2" charset="0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498290" y="698519"/>
            <a:ext cx="10573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TÍTULO</a:t>
            </a:r>
            <a:endParaRPr dirty="0">
              <a:latin typeface="Pulso" pitchFamily="2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DCC59345-6366-E200-AF75-4B5FA51F15DD}"/>
              </a:ext>
            </a:extLst>
          </p:cNvPr>
          <p:cNvGrpSpPr/>
          <p:nvPr/>
        </p:nvGrpSpPr>
        <p:grpSpPr>
          <a:xfrm>
            <a:off x="9980030" y="780716"/>
            <a:ext cx="1713680" cy="235717"/>
            <a:chOff x="963602" y="1727216"/>
            <a:chExt cx="2223396" cy="305829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525ECD8C-220B-FA23-1A01-7A7F2686F40B}"/>
                </a:ext>
              </a:extLst>
            </p:cNvPr>
            <p:cNvSpPr/>
            <p:nvPr/>
          </p:nvSpPr>
          <p:spPr>
            <a:xfrm>
              <a:off x="1109679" y="1793016"/>
              <a:ext cx="168841" cy="181644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09E0C36-908F-99D7-208C-CD04E0F5A4EC}"/>
                </a:ext>
              </a:extLst>
            </p:cNvPr>
            <p:cNvSpPr/>
            <p:nvPr/>
          </p:nvSpPr>
          <p:spPr>
            <a:xfrm>
              <a:off x="1311719" y="1793943"/>
              <a:ext cx="268438" cy="179790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ADA602F0-C91C-71EF-42D3-643CC2D04EFA}"/>
                </a:ext>
              </a:extLst>
            </p:cNvPr>
            <p:cNvSpPr/>
            <p:nvPr/>
          </p:nvSpPr>
          <p:spPr>
            <a:xfrm>
              <a:off x="1617152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C2B85A3D-9356-F09A-CB84-D6DDC9E9A6C8}"/>
                </a:ext>
              </a:extLst>
            </p:cNvPr>
            <p:cNvSpPr/>
            <p:nvPr/>
          </p:nvSpPr>
          <p:spPr>
            <a:xfrm>
              <a:off x="1701572" y="1793016"/>
              <a:ext cx="154613" cy="176083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EF45FB9C-4AB9-1A7D-6512-4F7491521A71}"/>
                </a:ext>
              </a:extLst>
            </p:cNvPr>
            <p:cNvSpPr/>
            <p:nvPr/>
          </p:nvSpPr>
          <p:spPr>
            <a:xfrm>
              <a:off x="1894128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7FBEF084-97DF-6968-5196-8FB934C7CB01}"/>
                </a:ext>
              </a:extLst>
            </p:cNvPr>
            <p:cNvSpPr/>
            <p:nvPr/>
          </p:nvSpPr>
          <p:spPr>
            <a:xfrm>
              <a:off x="1968114" y="1793016"/>
              <a:ext cx="168841" cy="181644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1A589B96-98D3-8508-77B1-747ED9D13B3D}"/>
                </a:ext>
              </a:extLst>
            </p:cNvPr>
            <p:cNvSpPr/>
            <p:nvPr/>
          </p:nvSpPr>
          <p:spPr>
            <a:xfrm>
              <a:off x="2232759" y="1733703"/>
              <a:ext cx="199195" cy="236322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68DED52C-BE44-8BF6-A155-57C4FE2C416D}"/>
                </a:ext>
              </a:extLst>
            </p:cNvPr>
            <p:cNvSpPr/>
            <p:nvPr/>
          </p:nvSpPr>
          <p:spPr>
            <a:xfrm>
              <a:off x="2467050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08817ABD-6E58-AAB8-F0FA-0E0AAE7FA7A4}"/>
                </a:ext>
              </a:extLst>
            </p:cNvPr>
            <p:cNvSpPr/>
            <p:nvPr/>
          </p:nvSpPr>
          <p:spPr>
            <a:xfrm>
              <a:off x="2538191" y="1796723"/>
              <a:ext cx="174532" cy="236322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8B99D158-5B46-F4DE-2A06-7B3A54A36FB1}"/>
                </a:ext>
              </a:extLst>
            </p:cNvPr>
            <p:cNvSpPr/>
            <p:nvPr/>
          </p:nvSpPr>
          <p:spPr>
            <a:xfrm>
              <a:off x="2731695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3B825634-7ABE-F239-C6B6-097609BC34D3}"/>
                </a:ext>
              </a:extLst>
            </p:cNvPr>
            <p:cNvSpPr/>
            <p:nvPr/>
          </p:nvSpPr>
          <p:spPr>
            <a:xfrm>
              <a:off x="2799042" y="1758726"/>
              <a:ext cx="106237" cy="211300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B7B43387-0F43-9A99-2941-54FE82C6007B}"/>
                </a:ext>
              </a:extLst>
            </p:cNvPr>
            <p:cNvSpPr/>
            <p:nvPr/>
          </p:nvSpPr>
          <p:spPr>
            <a:xfrm>
              <a:off x="2925199" y="1793943"/>
              <a:ext cx="166944" cy="180717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14D0D1C8-D912-4AD6-9D5F-71A967990D77}"/>
                </a:ext>
              </a:extLst>
            </p:cNvPr>
            <p:cNvSpPr/>
            <p:nvPr/>
          </p:nvSpPr>
          <p:spPr>
            <a:xfrm>
              <a:off x="3120600" y="1733703"/>
              <a:ext cx="66398" cy="236322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grpSp>
          <p:nvGrpSpPr>
            <p:cNvPr id="33" name="Gráfico 4">
              <a:extLst>
                <a:ext uri="{FF2B5EF4-FFF2-40B4-BE49-F238E27FC236}">
                  <a16:creationId xmlns:a16="http://schemas.microsoft.com/office/drawing/2014/main" id="{C41BDB3B-F9B6-7CE3-EB85-183922A79EEE}"/>
                </a:ext>
              </a:extLst>
            </p:cNvPr>
            <p:cNvGrpSpPr/>
            <p:nvPr/>
          </p:nvGrpSpPr>
          <p:grpSpPr>
            <a:xfrm>
              <a:off x="963602" y="1734630"/>
              <a:ext cx="123311" cy="234469"/>
              <a:chOff x="963602" y="1734630"/>
              <a:chExt cx="123311" cy="234469"/>
            </a:xfrm>
          </p:grpSpPr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03D5F594-CDD4-A965-2F8C-BD16410C7E49}"/>
                  </a:ext>
                </a:extLst>
              </p:cNvPr>
              <p:cNvSpPr/>
              <p:nvPr/>
            </p:nvSpPr>
            <p:spPr>
              <a:xfrm>
                <a:off x="963602" y="1734630"/>
                <a:ext cx="122362" cy="106577"/>
              </a:xfrm>
              <a:custGeom>
                <a:avLst/>
                <a:gdLst>
                  <a:gd name="connsiteX0" fmla="*/ 86318 w 122362"/>
                  <a:gd name="connsiteY0" fmla="*/ 106577 h 106577"/>
                  <a:gd name="connsiteX1" fmla="*/ 122363 w 122362"/>
                  <a:gd name="connsiteY1" fmla="*/ 106577 h 106577"/>
                  <a:gd name="connsiteX2" fmla="*/ 107186 w 122362"/>
                  <a:gd name="connsiteY2" fmla="*/ 53752 h 106577"/>
                  <a:gd name="connsiteX3" fmla="*/ 60707 w 122362"/>
                  <a:gd name="connsiteY3" fmla="*/ 12975 h 106577"/>
                  <a:gd name="connsiteX4" fmla="*/ 0 w 122362"/>
                  <a:gd name="connsiteY4" fmla="*/ 0 h 106577"/>
                  <a:gd name="connsiteX5" fmla="*/ 0 w 122362"/>
                  <a:gd name="connsiteY5" fmla="*/ 31510 h 106577"/>
                  <a:gd name="connsiteX6" fmla="*/ 60707 w 122362"/>
                  <a:gd name="connsiteY6" fmla="*/ 53752 h 106577"/>
                  <a:gd name="connsiteX7" fmla="*/ 85369 w 122362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362" h="106577">
                    <a:moveTo>
                      <a:pt x="86318" y="106577"/>
                    </a:moveTo>
                    <a:lnTo>
                      <a:pt x="122363" y="106577"/>
                    </a:lnTo>
                    <a:cubicBezTo>
                      <a:pt x="121414" y="86188"/>
                      <a:pt x="115723" y="68580"/>
                      <a:pt x="107186" y="53752"/>
                    </a:cubicBezTo>
                    <a:cubicBezTo>
                      <a:pt x="96752" y="36144"/>
                      <a:pt x="80627" y="22242"/>
                      <a:pt x="60707" y="12975"/>
                    </a:cubicBezTo>
                    <a:cubicBezTo>
                      <a:pt x="43633" y="5561"/>
                      <a:pt x="23714" y="927"/>
                      <a:pt x="0" y="0"/>
                    </a:cubicBezTo>
                    <a:lnTo>
                      <a:pt x="0" y="31510"/>
                    </a:lnTo>
                    <a:cubicBezTo>
                      <a:pt x="25611" y="33363"/>
                      <a:pt x="46479" y="40777"/>
                      <a:pt x="60707" y="53752"/>
                    </a:cubicBezTo>
                    <a:cubicBezTo>
                      <a:pt x="75884" y="66726"/>
                      <a:pt x="83472" y="84335"/>
                      <a:pt x="85369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DFD1223A-8095-0435-D9B1-78E02346D4E2}"/>
                  </a:ext>
                </a:extLst>
              </p:cNvPr>
              <p:cNvSpPr/>
              <p:nvPr/>
            </p:nvSpPr>
            <p:spPr>
              <a:xfrm>
                <a:off x="963602" y="1861596"/>
                <a:ext cx="123311" cy="107503"/>
              </a:xfrm>
              <a:custGeom>
                <a:avLst/>
                <a:gdLst>
                  <a:gd name="connsiteX0" fmla="*/ 86318 w 123311"/>
                  <a:gd name="connsiteY0" fmla="*/ 0 h 107503"/>
                  <a:gd name="connsiteX1" fmla="*/ 60707 w 123311"/>
                  <a:gd name="connsiteY1" fmla="*/ 53752 h 107503"/>
                  <a:gd name="connsiteX2" fmla="*/ 0 w 123311"/>
                  <a:gd name="connsiteY2" fmla="*/ 75994 h 107503"/>
                  <a:gd name="connsiteX3" fmla="*/ 0 w 123311"/>
                  <a:gd name="connsiteY3" fmla="*/ 107504 h 107503"/>
                  <a:gd name="connsiteX4" fmla="*/ 59759 w 123311"/>
                  <a:gd name="connsiteY4" fmla="*/ 94529 h 107503"/>
                  <a:gd name="connsiteX5" fmla="*/ 107186 w 123311"/>
                  <a:gd name="connsiteY5" fmla="*/ 54679 h 107503"/>
                  <a:gd name="connsiteX6" fmla="*/ 123311 w 123311"/>
                  <a:gd name="connsiteY6" fmla="*/ 0 h 107503"/>
                  <a:gd name="connsiteX7" fmla="*/ 87266 w 123311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311" h="107503">
                    <a:moveTo>
                      <a:pt x="86318" y="0"/>
                    </a:moveTo>
                    <a:cubicBezTo>
                      <a:pt x="84421" y="23169"/>
                      <a:pt x="75884" y="40777"/>
                      <a:pt x="60707" y="53752"/>
                    </a:cubicBezTo>
                    <a:cubicBezTo>
                      <a:pt x="45530" y="66726"/>
                      <a:pt x="25611" y="74141"/>
                      <a:pt x="0" y="75994"/>
                    </a:cubicBezTo>
                    <a:lnTo>
                      <a:pt x="0" y="107504"/>
                    </a:lnTo>
                    <a:cubicBezTo>
                      <a:pt x="22765" y="106577"/>
                      <a:pt x="42685" y="101943"/>
                      <a:pt x="59759" y="94529"/>
                    </a:cubicBezTo>
                    <a:cubicBezTo>
                      <a:pt x="80627" y="85262"/>
                      <a:pt x="95803" y="72287"/>
                      <a:pt x="107186" y="54679"/>
                    </a:cubicBezTo>
                    <a:cubicBezTo>
                      <a:pt x="116671" y="38924"/>
                      <a:pt x="121414" y="21315"/>
                      <a:pt x="123311" y="0"/>
                    </a:cubicBezTo>
                    <a:lnTo>
                      <a:pt x="87266" y="0"/>
                    </a:lnTo>
                    <a:close/>
                  </a:path>
                </a:pathLst>
              </a:custGeom>
              <a:solidFill>
                <a:srgbClr val="FFB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Pulso" pitchFamily="2" charset="0"/>
                </a:endParaRPr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"/>
          <p:cNvSpPr/>
          <p:nvPr/>
        </p:nvSpPr>
        <p:spPr>
          <a:xfrm>
            <a:off x="771228" y="1700791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771229" y="1655067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83755" y="3341701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783755" y="3295977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783755" y="4969813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783755" y="4924091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8879786" y="1693822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8879783" y="1648101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8892312" y="3334734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8892309" y="328901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892312" y="4962846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8892309" y="4917123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872331" y="1999553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872331" y="3625512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951914" y="5208119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8970020" y="2043040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8970020" y="3669000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9049605" y="5251607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20" name="Google Shape;106;p5">
            <a:extLst>
              <a:ext uri="{FF2B5EF4-FFF2-40B4-BE49-F238E27FC236}">
                <a16:creationId xmlns:a16="http://schemas.microsoft.com/office/drawing/2014/main" id="{164A6647-5920-AC14-61BB-2317E68D1254}"/>
              </a:ext>
            </a:extLst>
          </p:cNvPr>
          <p:cNvSpPr txBox="1"/>
          <p:nvPr/>
        </p:nvSpPr>
        <p:spPr>
          <a:xfrm>
            <a:off x="498290" y="698519"/>
            <a:ext cx="10573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TÍTULO</a:t>
            </a:r>
            <a:endParaRPr dirty="0">
              <a:latin typeface="Pulso" pitchFamily="2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E631113D-8BDF-EC16-D647-FCFDE02E811F}"/>
              </a:ext>
            </a:extLst>
          </p:cNvPr>
          <p:cNvGrpSpPr/>
          <p:nvPr/>
        </p:nvGrpSpPr>
        <p:grpSpPr>
          <a:xfrm>
            <a:off x="9980030" y="780716"/>
            <a:ext cx="1713680" cy="235717"/>
            <a:chOff x="963602" y="1727216"/>
            <a:chExt cx="2223396" cy="305829"/>
          </a:xfrm>
        </p:grpSpPr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D30988F4-9122-1282-9EEB-9BF9C75C5F1C}"/>
                </a:ext>
              </a:extLst>
            </p:cNvPr>
            <p:cNvSpPr/>
            <p:nvPr/>
          </p:nvSpPr>
          <p:spPr>
            <a:xfrm>
              <a:off x="1109679" y="1793016"/>
              <a:ext cx="168841" cy="181644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E0199E1C-C649-DCF3-7691-A042EE5EF75F}"/>
                </a:ext>
              </a:extLst>
            </p:cNvPr>
            <p:cNvSpPr/>
            <p:nvPr/>
          </p:nvSpPr>
          <p:spPr>
            <a:xfrm>
              <a:off x="1311719" y="1793943"/>
              <a:ext cx="268438" cy="179790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66B0D1B6-0D5D-0985-A375-FA50FDC29A82}"/>
                </a:ext>
              </a:extLst>
            </p:cNvPr>
            <p:cNvSpPr/>
            <p:nvPr/>
          </p:nvSpPr>
          <p:spPr>
            <a:xfrm>
              <a:off x="1617152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745E2697-578A-E06A-E8E7-CB65B77617A5}"/>
                </a:ext>
              </a:extLst>
            </p:cNvPr>
            <p:cNvSpPr/>
            <p:nvPr/>
          </p:nvSpPr>
          <p:spPr>
            <a:xfrm>
              <a:off x="1701572" y="1793016"/>
              <a:ext cx="154613" cy="176083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DD80B177-1808-AC0F-3FA9-2B620CC8E1D9}"/>
                </a:ext>
              </a:extLst>
            </p:cNvPr>
            <p:cNvSpPr/>
            <p:nvPr/>
          </p:nvSpPr>
          <p:spPr>
            <a:xfrm>
              <a:off x="1894128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D7202FA5-AE2C-F117-D8CF-DEA2C1B9619D}"/>
                </a:ext>
              </a:extLst>
            </p:cNvPr>
            <p:cNvSpPr/>
            <p:nvPr/>
          </p:nvSpPr>
          <p:spPr>
            <a:xfrm>
              <a:off x="1968114" y="1793016"/>
              <a:ext cx="168841" cy="181644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4DA7767-F00E-C5E3-F04D-0743748DEFD9}"/>
                </a:ext>
              </a:extLst>
            </p:cNvPr>
            <p:cNvSpPr/>
            <p:nvPr/>
          </p:nvSpPr>
          <p:spPr>
            <a:xfrm>
              <a:off x="2232759" y="1733703"/>
              <a:ext cx="199195" cy="236322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D48A5A5B-EDFA-3871-D2E5-B947964187A0}"/>
                </a:ext>
              </a:extLst>
            </p:cNvPr>
            <p:cNvSpPr/>
            <p:nvPr/>
          </p:nvSpPr>
          <p:spPr>
            <a:xfrm>
              <a:off x="2467050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F6364D50-2ECA-3C7B-43E2-37BFF76EBA1A}"/>
                </a:ext>
              </a:extLst>
            </p:cNvPr>
            <p:cNvSpPr/>
            <p:nvPr/>
          </p:nvSpPr>
          <p:spPr>
            <a:xfrm>
              <a:off x="2538191" y="1796723"/>
              <a:ext cx="174532" cy="236322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DF2884BA-9BEB-88B0-9008-40AB31AF6168}"/>
                </a:ext>
              </a:extLst>
            </p:cNvPr>
            <p:cNvSpPr/>
            <p:nvPr/>
          </p:nvSpPr>
          <p:spPr>
            <a:xfrm>
              <a:off x="2731695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D91E84E4-386E-B4DA-9C73-55B71CD029A8}"/>
                </a:ext>
              </a:extLst>
            </p:cNvPr>
            <p:cNvSpPr/>
            <p:nvPr/>
          </p:nvSpPr>
          <p:spPr>
            <a:xfrm>
              <a:off x="2799042" y="1758726"/>
              <a:ext cx="106237" cy="211300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CB8DC8EE-38FB-5273-73A2-9F5E24336FB5}"/>
                </a:ext>
              </a:extLst>
            </p:cNvPr>
            <p:cNvSpPr/>
            <p:nvPr/>
          </p:nvSpPr>
          <p:spPr>
            <a:xfrm>
              <a:off x="2925199" y="1793943"/>
              <a:ext cx="166944" cy="180717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BCE55371-2098-579E-098A-B825307CAE32}"/>
                </a:ext>
              </a:extLst>
            </p:cNvPr>
            <p:cNvSpPr/>
            <p:nvPr/>
          </p:nvSpPr>
          <p:spPr>
            <a:xfrm>
              <a:off x="3120600" y="1733703"/>
              <a:ext cx="66398" cy="236322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Pulso" pitchFamily="2" charset="0"/>
              </a:endParaRPr>
            </a:p>
          </p:txBody>
        </p:sp>
        <p:grpSp>
          <p:nvGrpSpPr>
            <p:cNvPr id="35" name="Gráfico 4">
              <a:extLst>
                <a:ext uri="{FF2B5EF4-FFF2-40B4-BE49-F238E27FC236}">
                  <a16:creationId xmlns:a16="http://schemas.microsoft.com/office/drawing/2014/main" id="{2C78D9B1-CA3F-413D-4E94-45B3DD3D18E6}"/>
                </a:ext>
              </a:extLst>
            </p:cNvPr>
            <p:cNvGrpSpPr/>
            <p:nvPr/>
          </p:nvGrpSpPr>
          <p:grpSpPr>
            <a:xfrm>
              <a:off x="963602" y="1734630"/>
              <a:ext cx="123311" cy="234469"/>
              <a:chOff x="963602" y="1734630"/>
              <a:chExt cx="123311" cy="234469"/>
            </a:xfrm>
          </p:grpSpPr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6AFF1136-DA30-62AB-2A63-2A4D61EE09BF}"/>
                  </a:ext>
                </a:extLst>
              </p:cNvPr>
              <p:cNvSpPr/>
              <p:nvPr/>
            </p:nvSpPr>
            <p:spPr>
              <a:xfrm>
                <a:off x="963602" y="1734630"/>
                <a:ext cx="122362" cy="106577"/>
              </a:xfrm>
              <a:custGeom>
                <a:avLst/>
                <a:gdLst>
                  <a:gd name="connsiteX0" fmla="*/ 86318 w 122362"/>
                  <a:gd name="connsiteY0" fmla="*/ 106577 h 106577"/>
                  <a:gd name="connsiteX1" fmla="*/ 122363 w 122362"/>
                  <a:gd name="connsiteY1" fmla="*/ 106577 h 106577"/>
                  <a:gd name="connsiteX2" fmla="*/ 107186 w 122362"/>
                  <a:gd name="connsiteY2" fmla="*/ 53752 h 106577"/>
                  <a:gd name="connsiteX3" fmla="*/ 60707 w 122362"/>
                  <a:gd name="connsiteY3" fmla="*/ 12975 h 106577"/>
                  <a:gd name="connsiteX4" fmla="*/ 0 w 122362"/>
                  <a:gd name="connsiteY4" fmla="*/ 0 h 106577"/>
                  <a:gd name="connsiteX5" fmla="*/ 0 w 122362"/>
                  <a:gd name="connsiteY5" fmla="*/ 31510 h 106577"/>
                  <a:gd name="connsiteX6" fmla="*/ 60707 w 122362"/>
                  <a:gd name="connsiteY6" fmla="*/ 53752 h 106577"/>
                  <a:gd name="connsiteX7" fmla="*/ 85369 w 122362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362" h="106577">
                    <a:moveTo>
                      <a:pt x="86318" y="106577"/>
                    </a:moveTo>
                    <a:lnTo>
                      <a:pt x="122363" y="106577"/>
                    </a:lnTo>
                    <a:cubicBezTo>
                      <a:pt x="121414" y="86188"/>
                      <a:pt x="115723" y="68580"/>
                      <a:pt x="107186" y="53752"/>
                    </a:cubicBezTo>
                    <a:cubicBezTo>
                      <a:pt x="96752" y="36144"/>
                      <a:pt x="80627" y="22242"/>
                      <a:pt x="60707" y="12975"/>
                    </a:cubicBezTo>
                    <a:cubicBezTo>
                      <a:pt x="43633" y="5561"/>
                      <a:pt x="23714" y="927"/>
                      <a:pt x="0" y="0"/>
                    </a:cubicBezTo>
                    <a:lnTo>
                      <a:pt x="0" y="31510"/>
                    </a:lnTo>
                    <a:cubicBezTo>
                      <a:pt x="25611" y="33363"/>
                      <a:pt x="46479" y="40777"/>
                      <a:pt x="60707" y="53752"/>
                    </a:cubicBezTo>
                    <a:cubicBezTo>
                      <a:pt x="75884" y="66726"/>
                      <a:pt x="83472" y="84335"/>
                      <a:pt x="85369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C0B02CC3-B903-EDF7-E650-DAFDFDF85F19}"/>
                  </a:ext>
                </a:extLst>
              </p:cNvPr>
              <p:cNvSpPr/>
              <p:nvPr/>
            </p:nvSpPr>
            <p:spPr>
              <a:xfrm>
                <a:off x="963602" y="1861596"/>
                <a:ext cx="123311" cy="107503"/>
              </a:xfrm>
              <a:custGeom>
                <a:avLst/>
                <a:gdLst>
                  <a:gd name="connsiteX0" fmla="*/ 86318 w 123311"/>
                  <a:gd name="connsiteY0" fmla="*/ 0 h 107503"/>
                  <a:gd name="connsiteX1" fmla="*/ 60707 w 123311"/>
                  <a:gd name="connsiteY1" fmla="*/ 53752 h 107503"/>
                  <a:gd name="connsiteX2" fmla="*/ 0 w 123311"/>
                  <a:gd name="connsiteY2" fmla="*/ 75994 h 107503"/>
                  <a:gd name="connsiteX3" fmla="*/ 0 w 123311"/>
                  <a:gd name="connsiteY3" fmla="*/ 107504 h 107503"/>
                  <a:gd name="connsiteX4" fmla="*/ 59759 w 123311"/>
                  <a:gd name="connsiteY4" fmla="*/ 94529 h 107503"/>
                  <a:gd name="connsiteX5" fmla="*/ 107186 w 123311"/>
                  <a:gd name="connsiteY5" fmla="*/ 54679 h 107503"/>
                  <a:gd name="connsiteX6" fmla="*/ 123311 w 123311"/>
                  <a:gd name="connsiteY6" fmla="*/ 0 h 107503"/>
                  <a:gd name="connsiteX7" fmla="*/ 87266 w 123311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311" h="107503">
                    <a:moveTo>
                      <a:pt x="86318" y="0"/>
                    </a:moveTo>
                    <a:cubicBezTo>
                      <a:pt x="84421" y="23169"/>
                      <a:pt x="75884" y="40777"/>
                      <a:pt x="60707" y="53752"/>
                    </a:cubicBezTo>
                    <a:cubicBezTo>
                      <a:pt x="45530" y="66726"/>
                      <a:pt x="25611" y="74141"/>
                      <a:pt x="0" y="75994"/>
                    </a:cubicBezTo>
                    <a:lnTo>
                      <a:pt x="0" y="107504"/>
                    </a:lnTo>
                    <a:cubicBezTo>
                      <a:pt x="22765" y="106577"/>
                      <a:pt x="42685" y="101943"/>
                      <a:pt x="59759" y="94529"/>
                    </a:cubicBezTo>
                    <a:cubicBezTo>
                      <a:pt x="80627" y="85262"/>
                      <a:pt x="95803" y="72287"/>
                      <a:pt x="107186" y="54679"/>
                    </a:cubicBezTo>
                    <a:cubicBezTo>
                      <a:pt x="116671" y="38924"/>
                      <a:pt x="121414" y="21315"/>
                      <a:pt x="123311" y="0"/>
                    </a:cubicBezTo>
                    <a:lnTo>
                      <a:pt x="87266" y="0"/>
                    </a:lnTo>
                    <a:close/>
                  </a:path>
                </a:pathLst>
              </a:custGeom>
              <a:solidFill>
                <a:srgbClr val="FFB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latin typeface="Pulso" pitchFamily="2" charset="0"/>
                </a:endParaRPr>
              </a:p>
            </p:txBody>
          </p:sp>
        </p:grpSp>
      </p:grpSp>
      <p:pic>
        <p:nvPicPr>
          <p:cNvPr id="2" name="Google Shape;114;p6">
            <a:extLst>
              <a:ext uri="{FF2B5EF4-FFF2-40B4-BE49-F238E27FC236}">
                <a16:creationId xmlns:a16="http://schemas.microsoft.com/office/drawing/2014/main" id="{9F11A1C7-A4F8-9E14-55C1-2411173E3D7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6791" y="2173421"/>
            <a:ext cx="3652354" cy="361583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16;p6">
            <a:extLst>
              <a:ext uri="{FF2B5EF4-FFF2-40B4-BE49-F238E27FC236}">
                <a16:creationId xmlns:a16="http://schemas.microsoft.com/office/drawing/2014/main" id="{2D127BCA-65D3-A735-9524-E0AC41FBF411}"/>
              </a:ext>
            </a:extLst>
          </p:cNvPr>
          <p:cNvSpPr/>
          <p:nvPr/>
        </p:nvSpPr>
        <p:spPr>
          <a:xfrm>
            <a:off x="4060145" y="2008514"/>
            <a:ext cx="3945646" cy="3945646"/>
          </a:xfrm>
          <a:prstGeom prst="ellipse">
            <a:avLst/>
          </a:prstGeom>
          <a:noFill/>
          <a:ln w="12700" cap="flat" cmpd="sng">
            <a:solidFill>
              <a:srgbClr val="7537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6BFCC5F-7B91-641C-7531-663A5F23B7B1}"/>
              </a:ext>
            </a:extLst>
          </p:cNvPr>
          <p:cNvGrpSpPr/>
          <p:nvPr/>
        </p:nvGrpSpPr>
        <p:grpSpPr>
          <a:xfrm>
            <a:off x="5635910" y="3581287"/>
            <a:ext cx="794116" cy="800101"/>
            <a:chOff x="5460382" y="365911"/>
            <a:chExt cx="114897" cy="115763"/>
          </a:xfrm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FC5614EC-78D3-006D-63A2-B883A2342D9C}"/>
                </a:ext>
              </a:extLst>
            </p:cNvPr>
            <p:cNvSpPr/>
            <p:nvPr userDrawn="1"/>
          </p:nvSpPr>
          <p:spPr>
            <a:xfrm>
              <a:off x="5462804" y="365911"/>
              <a:ext cx="110399" cy="41356"/>
            </a:xfrm>
            <a:custGeom>
              <a:avLst/>
              <a:gdLst>
                <a:gd name="connsiteX0" fmla="*/ 154962 w 309924"/>
                <a:gd name="connsiteY0" fmla="*/ 64608 h 116100"/>
                <a:gd name="connsiteX1" fmla="*/ 240944 w 309924"/>
                <a:gd name="connsiteY1" fmla="*/ 116100 h 116100"/>
                <a:gd name="connsiteX2" fmla="*/ 309924 w 309924"/>
                <a:gd name="connsiteY2" fmla="*/ 116100 h 116100"/>
                <a:gd name="connsiteX3" fmla="*/ 154962 w 309924"/>
                <a:gd name="connsiteY3" fmla="*/ 0 h 116100"/>
                <a:gd name="connsiteX4" fmla="*/ 0 w 309924"/>
                <a:gd name="connsiteY4" fmla="*/ 116100 h 116100"/>
                <a:gd name="connsiteX5" fmla="*/ 69466 w 309924"/>
                <a:gd name="connsiteY5" fmla="*/ 116100 h 116100"/>
                <a:gd name="connsiteX6" fmla="*/ 154962 w 309924"/>
                <a:gd name="connsiteY6" fmla="*/ 64608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924" h="116100">
                  <a:moveTo>
                    <a:pt x="154962" y="64608"/>
                  </a:moveTo>
                  <a:cubicBezTo>
                    <a:pt x="191881" y="64608"/>
                    <a:pt x="224428" y="85496"/>
                    <a:pt x="240944" y="116100"/>
                  </a:cubicBezTo>
                  <a:lnTo>
                    <a:pt x="309924" y="116100"/>
                  </a:lnTo>
                  <a:cubicBezTo>
                    <a:pt x="290008" y="49063"/>
                    <a:pt x="228314" y="0"/>
                    <a:pt x="154962" y="0"/>
                  </a:cubicBezTo>
                  <a:cubicBezTo>
                    <a:pt x="82096" y="0"/>
                    <a:pt x="19917" y="49063"/>
                    <a:pt x="0" y="116100"/>
                  </a:cubicBezTo>
                  <a:lnTo>
                    <a:pt x="69466" y="116100"/>
                  </a:lnTo>
                  <a:cubicBezTo>
                    <a:pt x="85496" y="85496"/>
                    <a:pt x="117557" y="64608"/>
                    <a:pt x="154962" y="64608"/>
                  </a:cubicBezTo>
                  <a:close/>
                </a:path>
              </a:pathLst>
            </a:custGeom>
            <a:solidFill>
              <a:srgbClr val="3C00A0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4B304B46-FE7A-3000-6679-C4B6CB8C701B}"/>
                </a:ext>
              </a:extLst>
            </p:cNvPr>
            <p:cNvSpPr/>
            <p:nvPr userDrawn="1"/>
          </p:nvSpPr>
          <p:spPr>
            <a:xfrm>
              <a:off x="5460382" y="418688"/>
              <a:ext cx="114897" cy="62986"/>
            </a:xfrm>
            <a:custGeom>
              <a:avLst/>
              <a:gdLst>
                <a:gd name="connsiteX0" fmla="*/ 257461 w 322554"/>
                <a:gd name="connsiteY0" fmla="*/ 0 h 176822"/>
                <a:gd name="connsiteX1" fmla="*/ 259404 w 322554"/>
                <a:gd name="connsiteY1" fmla="*/ 14573 h 176822"/>
                <a:gd name="connsiteX2" fmla="*/ 161763 w 322554"/>
                <a:gd name="connsiteY2" fmla="*/ 112700 h 176822"/>
                <a:gd name="connsiteX3" fmla="*/ 64122 w 322554"/>
                <a:gd name="connsiteY3" fmla="*/ 14573 h 176822"/>
                <a:gd name="connsiteX4" fmla="*/ 65094 w 322554"/>
                <a:gd name="connsiteY4" fmla="*/ 0 h 176822"/>
                <a:gd name="connsiteX5" fmla="*/ 486 w 322554"/>
                <a:gd name="connsiteY5" fmla="*/ 0 h 176822"/>
                <a:gd name="connsiteX6" fmla="*/ 0 w 322554"/>
                <a:gd name="connsiteY6" fmla="*/ 14573 h 176822"/>
                <a:gd name="connsiteX7" fmla="*/ 161277 w 322554"/>
                <a:gd name="connsiteY7" fmla="*/ 176822 h 176822"/>
                <a:gd name="connsiteX8" fmla="*/ 322555 w 322554"/>
                <a:gd name="connsiteY8" fmla="*/ 14573 h 176822"/>
                <a:gd name="connsiteX9" fmla="*/ 322069 w 322554"/>
                <a:gd name="connsiteY9" fmla="*/ 0 h 176822"/>
                <a:gd name="connsiteX10" fmla="*/ 257461 w 322554"/>
                <a:gd name="connsiteY10" fmla="*/ 0 h 1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554" h="176822">
                  <a:moveTo>
                    <a:pt x="257461" y="0"/>
                  </a:moveTo>
                  <a:cubicBezTo>
                    <a:pt x="258918" y="4858"/>
                    <a:pt x="259404" y="9716"/>
                    <a:pt x="259404" y="14573"/>
                  </a:cubicBezTo>
                  <a:cubicBezTo>
                    <a:pt x="259404" y="68494"/>
                    <a:pt x="215684" y="112700"/>
                    <a:pt x="161763" y="112700"/>
                  </a:cubicBezTo>
                  <a:cubicBezTo>
                    <a:pt x="107842" y="112700"/>
                    <a:pt x="64122" y="68980"/>
                    <a:pt x="64122" y="14573"/>
                  </a:cubicBezTo>
                  <a:cubicBezTo>
                    <a:pt x="64122" y="9716"/>
                    <a:pt x="64608" y="4858"/>
                    <a:pt x="65094" y="0"/>
                  </a:cubicBezTo>
                  <a:lnTo>
                    <a:pt x="486" y="0"/>
                  </a:lnTo>
                  <a:cubicBezTo>
                    <a:pt x="0" y="4858"/>
                    <a:pt x="0" y="9716"/>
                    <a:pt x="0" y="14573"/>
                  </a:cubicBezTo>
                  <a:cubicBezTo>
                    <a:pt x="0" y="103956"/>
                    <a:pt x="72381" y="176822"/>
                    <a:pt x="161277" y="176822"/>
                  </a:cubicBezTo>
                  <a:cubicBezTo>
                    <a:pt x="250174" y="176822"/>
                    <a:pt x="322555" y="103956"/>
                    <a:pt x="322555" y="14573"/>
                  </a:cubicBezTo>
                  <a:cubicBezTo>
                    <a:pt x="322555" y="9716"/>
                    <a:pt x="322555" y="4858"/>
                    <a:pt x="322069" y="0"/>
                  </a:cubicBezTo>
                  <a:lnTo>
                    <a:pt x="257461" y="0"/>
                  </a:lnTo>
                  <a:close/>
                </a:path>
              </a:pathLst>
            </a:custGeom>
            <a:solidFill>
              <a:srgbClr val="3C00A0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192070" y="3081402"/>
            <a:ext cx="2475977" cy="22546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2179529" y="3081402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3344449" y="3306870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509369" y="3532340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5674289" y="3757806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839209" y="3532340"/>
            <a:ext cx="1164921" cy="6263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8004129" y="3757806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9169050" y="3983274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0333968" y="3983274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224964" y="2762071"/>
            <a:ext cx="5466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Roboto Medium"/>
                <a:ea typeface="Roboto Medium"/>
                <a:cs typeface="Roboto Medium"/>
                <a:sym typeface="Roboto Medium"/>
              </a:rPr>
              <a:t>2022</a:t>
            </a:r>
            <a:endParaRPr/>
          </a:p>
        </p:txBody>
      </p:sp>
      <p:cxnSp>
        <p:nvCxnSpPr>
          <p:cNvPr id="149" name="Google Shape;149;p7"/>
          <p:cNvCxnSpPr/>
          <p:nvPr/>
        </p:nvCxnSpPr>
        <p:spPr>
          <a:xfrm>
            <a:off x="2761990" y="3306869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7"/>
          <p:cNvCxnSpPr/>
          <p:nvPr/>
        </p:nvCxnSpPr>
        <p:spPr>
          <a:xfrm>
            <a:off x="3926908" y="3518771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5091830" y="3721371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7"/>
          <p:cNvCxnSpPr/>
          <p:nvPr/>
        </p:nvCxnSpPr>
        <p:spPr>
          <a:xfrm>
            <a:off x="6256748" y="3958323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3" name="Google Shape;153;p7" descr="Cohete en Apple iOS 15.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1334" y="3618550"/>
            <a:ext cx="420668" cy="42066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7020868" y="4249545"/>
            <a:ext cx="1222268" cy="36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>
                <a:solidFill>
                  <a:srgbClr val="4014A1"/>
                </a:solidFill>
                <a:latin typeface="Arial"/>
                <a:ea typeface="Arial"/>
                <a:cs typeface="Arial"/>
                <a:sym typeface="Arial"/>
              </a:rPr>
              <a:t>Kick off</a:t>
            </a:r>
            <a:endParaRPr sz="18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7"/>
          <p:cNvCxnSpPr/>
          <p:nvPr/>
        </p:nvCxnSpPr>
        <p:spPr>
          <a:xfrm>
            <a:off x="8544835" y="3971792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7"/>
          <p:cNvCxnSpPr/>
          <p:nvPr/>
        </p:nvCxnSpPr>
        <p:spPr>
          <a:xfrm>
            <a:off x="9709754" y="4208744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7"/>
          <p:cNvCxnSpPr/>
          <p:nvPr/>
        </p:nvCxnSpPr>
        <p:spPr>
          <a:xfrm>
            <a:off x="10916427" y="4208744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7"/>
          <p:cNvSpPr txBox="1"/>
          <p:nvPr/>
        </p:nvSpPr>
        <p:spPr>
          <a:xfrm>
            <a:off x="2400985" y="2762073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3586701" y="3005757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>
            <a:off x="4772416" y="3211358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5916539" y="3437540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8204626" y="3480053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9388203" y="3680512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4" name="Google Shape;164;p7"/>
          <p:cNvSpPr txBox="1"/>
          <p:nvPr/>
        </p:nvSpPr>
        <p:spPr>
          <a:xfrm>
            <a:off x="10552702" y="3694795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2366528" y="4598193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3505311" y="4618878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675409" y="4996693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5853483" y="4999174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8157017" y="5247517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9319292" y="5247517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10520875" y="5304471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11498891" y="3983276"/>
            <a:ext cx="501043" cy="2369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6839207" y="3486619"/>
            <a:ext cx="1164921" cy="45719"/>
          </a:xfrm>
          <a:prstGeom prst="rect">
            <a:avLst/>
          </a:prstGeom>
          <a:solidFill>
            <a:srgbClr val="7537F4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771615" y="698519"/>
            <a:ext cx="32526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ROADMAP</a:t>
            </a:r>
            <a:endParaRPr sz="20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28400" y="781948"/>
            <a:ext cx="269510" cy="216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8FD33CEB-88D6-9062-D212-6C2AC7570D01}"/>
              </a:ext>
            </a:extLst>
          </p:cNvPr>
          <p:cNvGrpSpPr/>
          <p:nvPr/>
        </p:nvGrpSpPr>
        <p:grpSpPr>
          <a:xfrm>
            <a:off x="9980030" y="780716"/>
            <a:ext cx="1713680" cy="235717"/>
            <a:chOff x="963602" y="1727216"/>
            <a:chExt cx="2223396" cy="305829"/>
          </a:xfrm>
        </p:grpSpPr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FE62AAFE-6A01-7C7C-0270-E63AC7C59946}"/>
                </a:ext>
              </a:extLst>
            </p:cNvPr>
            <p:cNvSpPr/>
            <p:nvPr/>
          </p:nvSpPr>
          <p:spPr>
            <a:xfrm>
              <a:off x="1109679" y="1793016"/>
              <a:ext cx="168841" cy="181644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1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6479 w 168841"/>
                <a:gd name="connsiteY13" fmla="*/ 133453 h 181644"/>
                <a:gd name="connsiteX14" fmla="*/ 83472 w 168841"/>
                <a:gd name="connsiteY14" fmla="*/ 151061 h 181644"/>
                <a:gd name="connsiteX15" fmla="*/ 120466 w 168841"/>
                <a:gd name="connsiteY15" fmla="*/ 133453 h 181644"/>
                <a:gd name="connsiteX16" fmla="*/ 133745 w 168841"/>
                <a:gd name="connsiteY16" fmla="*/ 89895 h 181644"/>
                <a:gd name="connsiteX17" fmla="*/ 120466 w 168841"/>
                <a:gd name="connsiteY17" fmla="*/ 46338 h 181644"/>
                <a:gd name="connsiteX18" fmla="*/ 83472 w 168841"/>
                <a:gd name="connsiteY18" fmla="*/ 28729 h 181644"/>
                <a:gd name="connsiteX19" fmla="*/ 45530 w 168841"/>
                <a:gd name="connsiteY19" fmla="*/ 46338 h 181644"/>
                <a:gd name="connsiteX20" fmla="*/ 32251 w 168841"/>
                <a:gd name="connsiteY20" fmla="*/ 89895 h 181644"/>
                <a:gd name="connsiteX21" fmla="*/ 45530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1" y="73214"/>
                    <a:pt x="168841" y="90822"/>
                  </a:cubicBezTo>
                  <a:cubicBezTo>
                    <a:pt x="168841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6479" y="133453"/>
                  </a:moveTo>
                  <a:cubicBezTo>
                    <a:pt x="55016" y="144574"/>
                    <a:pt x="67347" y="151061"/>
                    <a:pt x="83472" y="151061"/>
                  </a:cubicBezTo>
                  <a:cubicBezTo>
                    <a:pt x="99598" y="151061"/>
                    <a:pt x="110980" y="145501"/>
                    <a:pt x="120466" y="133453"/>
                  </a:cubicBezTo>
                  <a:cubicBezTo>
                    <a:pt x="129951" y="122332"/>
                    <a:pt x="133745" y="107504"/>
                    <a:pt x="133745" y="89895"/>
                  </a:cubicBezTo>
                  <a:cubicBezTo>
                    <a:pt x="133745" y="72287"/>
                    <a:pt x="129002" y="58386"/>
                    <a:pt x="120466" y="46338"/>
                  </a:cubicBezTo>
                  <a:cubicBezTo>
                    <a:pt x="111929" y="35217"/>
                    <a:pt x="99598" y="28729"/>
                    <a:pt x="83472" y="28729"/>
                  </a:cubicBezTo>
                  <a:cubicBezTo>
                    <a:pt x="67347" y="28729"/>
                    <a:pt x="55016" y="34290"/>
                    <a:pt x="45530" y="46338"/>
                  </a:cubicBezTo>
                  <a:cubicBezTo>
                    <a:pt x="36045" y="57459"/>
                    <a:pt x="32251" y="72287"/>
                    <a:pt x="32251" y="89895"/>
                  </a:cubicBezTo>
                  <a:cubicBezTo>
                    <a:pt x="32251" y="107504"/>
                    <a:pt x="36993" y="121405"/>
                    <a:pt x="45530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72E25BEA-40E8-1B05-DFA6-D9D9351403C9}"/>
                </a:ext>
              </a:extLst>
            </p:cNvPr>
            <p:cNvSpPr/>
            <p:nvPr/>
          </p:nvSpPr>
          <p:spPr>
            <a:xfrm>
              <a:off x="1311719" y="1793943"/>
              <a:ext cx="268438" cy="179790"/>
            </a:xfrm>
            <a:custGeom>
              <a:avLst/>
              <a:gdLst>
                <a:gd name="connsiteX0" fmla="*/ 0 w 268438"/>
                <a:gd name="connsiteY0" fmla="*/ 3707 h 179790"/>
                <a:gd name="connsiteX1" fmla="*/ 33199 w 268438"/>
                <a:gd name="connsiteY1" fmla="*/ 3707 h 179790"/>
                <a:gd name="connsiteX2" fmla="*/ 33199 w 268438"/>
                <a:gd name="connsiteY2" fmla="*/ 37070 h 179790"/>
                <a:gd name="connsiteX3" fmla="*/ 35096 w 268438"/>
                <a:gd name="connsiteY3" fmla="*/ 37070 h 179790"/>
                <a:gd name="connsiteX4" fmla="*/ 55964 w 268438"/>
                <a:gd name="connsiteY4" fmla="*/ 10194 h 179790"/>
                <a:gd name="connsiteX5" fmla="*/ 92958 w 268438"/>
                <a:gd name="connsiteY5" fmla="*/ 0 h 179790"/>
                <a:gd name="connsiteX6" fmla="*/ 128054 w 268438"/>
                <a:gd name="connsiteY6" fmla="*/ 11121 h 179790"/>
                <a:gd name="connsiteX7" fmla="*/ 147025 w 268438"/>
                <a:gd name="connsiteY7" fmla="*/ 41704 h 179790"/>
                <a:gd name="connsiteX8" fmla="*/ 148922 w 268438"/>
                <a:gd name="connsiteY8" fmla="*/ 41704 h 179790"/>
                <a:gd name="connsiteX9" fmla="*/ 171687 w 268438"/>
                <a:gd name="connsiteY9" fmla="*/ 11121 h 179790"/>
                <a:gd name="connsiteX10" fmla="*/ 209629 w 268438"/>
                <a:gd name="connsiteY10" fmla="*/ 0 h 179790"/>
                <a:gd name="connsiteX11" fmla="*/ 253262 w 268438"/>
                <a:gd name="connsiteY11" fmla="*/ 18535 h 179790"/>
                <a:gd name="connsiteX12" fmla="*/ 268439 w 268438"/>
                <a:gd name="connsiteY12" fmla="*/ 68580 h 179790"/>
                <a:gd name="connsiteX13" fmla="*/ 268439 w 268438"/>
                <a:gd name="connsiteY13" fmla="*/ 177011 h 179790"/>
                <a:gd name="connsiteX14" fmla="*/ 232394 w 268438"/>
                <a:gd name="connsiteY14" fmla="*/ 177011 h 179790"/>
                <a:gd name="connsiteX15" fmla="*/ 232394 w 268438"/>
                <a:gd name="connsiteY15" fmla="*/ 74141 h 179790"/>
                <a:gd name="connsiteX16" fmla="*/ 224806 w 268438"/>
                <a:gd name="connsiteY16" fmla="*/ 42631 h 179790"/>
                <a:gd name="connsiteX17" fmla="*/ 198246 w 268438"/>
                <a:gd name="connsiteY17" fmla="*/ 30583 h 179790"/>
                <a:gd name="connsiteX18" fmla="*/ 173584 w 268438"/>
                <a:gd name="connsiteY18" fmla="*/ 38924 h 179790"/>
                <a:gd name="connsiteX19" fmla="*/ 158407 w 268438"/>
                <a:gd name="connsiteY19" fmla="*/ 60239 h 179790"/>
                <a:gd name="connsiteX20" fmla="*/ 152716 w 268438"/>
                <a:gd name="connsiteY20" fmla="*/ 85262 h 179790"/>
                <a:gd name="connsiteX21" fmla="*/ 152716 w 268438"/>
                <a:gd name="connsiteY21" fmla="*/ 177937 h 179790"/>
                <a:gd name="connsiteX22" fmla="*/ 116671 w 268438"/>
                <a:gd name="connsiteY22" fmla="*/ 177937 h 179790"/>
                <a:gd name="connsiteX23" fmla="*/ 116671 w 268438"/>
                <a:gd name="connsiteY23" fmla="*/ 75067 h 179790"/>
                <a:gd name="connsiteX24" fmla="*/ 107186 w 268438"/>
                <a:gd name="connsiteY24" fmla="*/ 42631 h 179790"/>
                <a:gd name="connsiteX25" fmla="*/ 80627 w 268438"/>
                <a:gd name="connsiteY25" fmla="*/ 31510 h 179790"/>
                <a:gd name="connsiteX26" fmla="*/ 56913 w 268438"/>
                <a:gd name="connsiteY26" fmla="*/ 40777 h 179790"/>
                <a:gd name="connsiteX27" fmla="*/ 41736 w 268438"/>
                <a:gd name="connsiteY27" fmla="*/ 63019 h 179790"/>
                <a:gd name="connsiteX28" fmla="*/ 36993 w 268438"/>
                <a:gd name="connsiteY28" fmla="*/ 89895 h 179790"/>
                <a:gd name="connsiteX29" fmla="*/ 36993 w 268438"/>
                <a:gd name="connsiteY29" fmla="*/ 179791 h 179790"/>
                <a:gd name="connsiteX30" fmla="*/ 949 w 268438"/>
                <a:gd name="connsiteY30" fmla="*/ 179791 h 179790"/>
                <a:gd name="connsiteX31" fmla="*/ 949 w 268438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438" h="179790">
                  <a:moveTo>
                    <a:pt x="0" y="3707"/>
                  </a:moveTo>
                  <a:lnTo>
                    <a:pt x="33199" y="3707"/>
                  </a:lnTo>
                  <a:lnTo>
                    <a:pt x="33199" y="37070"/>
                  </a:lnTo>
                  <a:lnTo>
                    <a:pt x="35096" y="37070"/>
                  </a:lnTo>
                  <a:cubicBezTo>
                    <a:pt x="38890" y="25949"/>
                    <a:pt x="45530" y="16682"/>
                    <a:pt x="55964" y="10194"/>
                  </a:cubicBezTo>
                  <a:cubicBezTo>
                    <a:pt x="66398" y="2780"/>
                    <a:pt x="78729" y="0"/>
                    <a:pt x="92958" y="0"/>
                  </a:cubicBezTo>
                  <a:cubicBezTo>
                    <a:pt x="107186" y="0"/>
                    <a:pt x="118568" y="3707"/>
                    <a:pt x="128054" y="11121"/>
                  </a:cubicBezTo>
                  <a:cubicBezTo>
                    <a:pt x="136591" y="18535"/>
                    <a:pt x="143231" y="28729"/>
                    <a:pt x="147025" y="41704"/>
                  </a:cubicBezTo>
                  <a:lnTo>
                    <a:pt x="148922" y="41704"/>
                  </a:lnTo>
                  <a:cubicBezTo>
                    <a:pt x="153665" y="28729"/>
                    <a:pt x="161253" y="18535"/>
                    <a:pt x="171687" y="11121"/>
                  </a:cubicBezTo>
                  <a:cubicBezTo>
                    <a:pt x="182121" y="3707"/>
                    <a:pt x="194452" y="0"/>
                    <a:pt x="209629" y="0"/>
                  </a:cubicBezTo>
                  <a:cubicBezTo>
                    <a:pt x="224806" y="0"/>
                    <a:pt x="242828" y="6487"/>
                    <a:pt x="253262" y="18535"/>
                  </a:cubicBezTo>
                  <a:cubicBezTo>
                    <a:pt x="263696" y="30583"/>
                    <a:pt x="268439" y="47265"/>
                    <a:pt x="268439" y="68580"/>
                  </a:cubicBezTo>
                  <a:lnTo>
                    <a:pt x="268439" y="177011"/>
                  </a:lnTo>
                  <a:lnTo>
                    <a:pt x="232394" y="177011"/>
                  </a:lnTo>
                  <a:lnTo>
                    <a:pt x="232394" y="74141"/>
                  </a:lnTo>
                  <a:cubicBezTo>
                    <a:pt x="232394" y="60239"/>
                    <a:pt x="229549" y="50045"/>
                    <a:pt x="224806" y="42631"/>
                  </a:cubicBezTo>
                  <a:cubicBezTo>
                    <a:pt x="219115" y="35217"/>
                    <a:pt x="210578" y="30583"/>
                    <a:pt x="198246" y="30583"/>
                  </a:cubicBezTo>
                  <a:cubicBezTo>
                    <a:pt x="185915" y="30583"/>
                    <a:pt x="180224" y="33363"/>
                    <a:pt x="173584" y="38924"/>
                  </a:cubicBezTo>
                  <a:cubicBezTo>
                    <a:pt x="166944" y="44484"/>
                    <a:pt x="161253" y="51898"/>
                    <a:pt x="158407" y="60239"/>
                  </a:cubicBezTo>
                  <a:cubicBezTo>
                    <a:pt x="155562" y="68580"/>
                    <a:pt x="152716" y="76921"/>
                    <a:pt x="152716" y="85262"/>
                  </a:cubicBezTo>
                  <a:lnTo>
                    <a:pt x="152716" y="177937"/>
                  </a:lnTo>
                  <a:lnTo>
                    <a:pt x="116671" y="177937"/>
                  </a:lnTo>
                  <a:lnTo>
                    <a:pt x="116671" y="75067"/>
                  </a:lnTo>
                  <a:cubicBezTo>
                    <a:pt x="116671" y="60239"/>
                    <a:pt x="113826" y="49118"/>
                    <a:pt x="107186" y="42631"/>
                  </a:cubicBezTo>
                  <a:cubicBezTo>
                    <a:pt x="100546" y="35217"/>
                    <a:pt x="92009" y="31510"/>
                    <a:pt x="80627" y="31510"/>
                  </a:cubicBezTo>
                  <a:cubicBezTo>
                    <a:pt x="69244" y="31510"/>
                    <a:pt x="63553" y="34290"/>
                    <a:pt x="56913" y="40777"/>
                  </a:cubicBezTo>
                  <a:cubicBezTo>
                    <a:pt x="50273" y="46338"/>
                    <a:pt x="45530" y="53752"/>
                    <a:pt x="41736" y="63019"/>
                  </a:cubicBezTo>
                  <a:cubicBezTo>
                    <a:pt x="38890" y="72287"/>
                    <a:pt x="36993" y="80628"/>
                    <a:pt x="36993" y="89895"/>
                  </a:cubicBezTo>
                  <a:lnTo>
                    <a:pt x="36993" y="179791"/>
                  </a:lnTo>
                  <a:lnTo>
                    <a:pt x="949" y="179791"/>
                  </a:lnTo>
                  <a:lnTo>
                    <a:pt x="949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F0CCEC84-6A95-C125-4491-98A83A36099B}"/>
                </a:ext>
              </a:extLst>
            </p:cNvPr>
            <p:cNvSpPr/>
            <p:nvPr/>
          </p:nvSpPr>
          <p:spPr>
            <a:xfrm>
              <a:off x="1617152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E890CA0-56E5-BEA5-24EB-35E0C28902C7}"/>
                </a:ext>
              </a:extLst>
            </p:cNvPr>
            <p:cNvSpPr/>
            <p:nvPr/>
          </p:nvSpPr>
          <p:spPr>
            <a:xfrm>
              <a:off x="1701572" y="1793016"/>
              <a:ext cx="154613" cy="176083"/>
            </a:xfrm>
            <a:custGeom>
              <a:avLst/>
              <a:gdLst>
                <a:gd name="connsiteX0" fmla="*/ 949 w 154613"/>
                <a:gd name="connsiteY0" fmla="*/ 4634 h 176083"/>
                <a:gd name="connsiteX1" fmla="*/ 34148 w 154613"/>
                <a:gd name="connsiteY1" fmla="*/ 4634 h 176083"/>
                <a:gd name="connsiteX2" fmla="*/ 34148 w 154613"/>
                <a:gd name="connsiteY2" fmla="*/ 37997 h 176083"/>
                <a:gd name="connsiteX3" fmla="*/ 36045 w 154613"/>
                <a:gd name="connsiteY3" fmla="*/ 37997 h 176083"/>
                <a:gd name="connsiteX4" fmla="*/ 57861 w 154613"/>
                <a:gd name="connsiteY4" fmla="*/ 11121 h 176083"/>
                <a:gd name="connsiteX5" fmla="*/ 95803 w 154613"/>
                <a:gd name="connsiteY5" fmla="*/ 0 h 176083"/>
                <a:gd name="connsiteX6" fmla="*/ 139436 w 154613"/>
                <a:gd name="connsiteY6" fmla="*/ 17608 h 176083"/>
                <a:gd name="connsiteX7" fmla="*/ 154613 w 154613"/>
                <a:gd name="connsiteY7" fmla="*/ 67653 h 176083"/>
                <a:gd name="connsiteX8" fmla="*/ 154613 w 154613"/>
                <a:gd name="connsiteY8" fmla="*/ 176084 h 176083"/>
                <a:gd name="connsiteX9" fmla="*/ 118568 w 154613"/>
                <a:gd name="connsiteY9" fmla="*/ 176084 h 176083"/>
                <a:gd name="connsiteX10" fmla="*/ 118568 w 154613"/>
                <a:gd name="connsiteY10" fmla="*/ 78774 h 176083"/>
                <a:gd name="connsiteX11" fmla="*/ 109083 w 154613"/>
                <a:gd name="connsiteY11" fmla="*/ 41704 h 176083"/>
                <a:gd name="connsiteX12" fmla="*/ 82524 w 154613"/>
                <a:gd name="connsiteY12" fmla="*/ 29656 h 176083"/>
                <a:gd name="connsiteX13" fmla="*/ 49324 w 154613"/>
                <a:gd name="connsiteY13" fmla="*/ 45411 h 176083"/>
                <a:gd name="connsiteX14" fmla="*/ 36045 w 154613"/>
                <a:gd name="connsiteY14" fmla="*/ 88969 h 176083"/>
                <a:gd name="connsiteX15" fmla="*/ 36045 w 154613"/>
                <a:gd name="connsiteY15" fmla="*/ 175157 h 176083"/>
                <a:gd name="connsiteX16" fmla="*/ 0 w 154613"/>
                <a:gd name="connsiteY16" fmla="*/ 175157 h 176083"/>
                <a:gd name="connsiteX17" fmla="*/ 0 w 154613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613" h="176083">
                  <a:moveTo>
                    <a:pt x="949" y="4634"/>
                  </a:moveTo>
                  <a:lnTo>
                    <a:pt x="34148" y="4634"/>
                  </a:lnTo>
                  <a:lnTo>
                    <a:pt x="34148" y="37997"/>
                  </a:lnTo>
                  <a:lnTo>
                    <a:pt x="36045" y="37997"/>
                  </a:lnTo>
                  <a:cubicBezTo>
                    <a:pt x="38890" y="26876"/>
                    <a:pt x="46479" y="18535"/>
                    <a:pt x="57861" y="11121"/>
                  </a:cubicBezTo>
                  <a:cubicBezTo>
                    <a:pt x="69244" y="3707"/>
                    <a:pt x="81575" y="0"/>
                    <a:pt x="95803" y="0"/>
                  </a:cubicBezTo>
                  <a:cubicBezTo>
                    <a:pt x="110032" y="0"/>
                    <a:pt x="129002" y="5561"/>
                    <a:pt x="139436" y="17608"/>
                  </a:cubicBezTo>
                  <a:cubicBezTo>
                    <a:pt x="149871" y="29656"/>
                    <a:pt x="154613" y="46338"/>
                    <a:pt x="154613" y="67653"/>
                  </a:cubicBezTo>
                  <a:lnTo>
                    <a:pt x="154613" y="176084"/>
                  </a:lnTo>
                  <a:lnTo>
                    <a:pt x="118568" y="176084"/>
                  </a:lnTo>
                  <a:lnTo>
                    <a:pt x="118568" y="78774"/>
                  </a:lnTo>
                  <a:cubicBezTo>
                    <a:pt x="118568" y="62093"/>
                    <a:pt x="115723" y="50045"/>
                    <a:pt x="109083" y="41704"/>
                  </a:cubicBezTo>
                  <a:cubicBezTo>
                    <a:pt x="102443" y="33363"/>
                    <a:pt x="93906" y="29656"/>
                    <a:pt x="82524" y="29656"/>
                  </a:cubicBezTo>
                  <a:cubicBezTo>
                    <a:pt x="71141" y="29656"/>
                    <a:pt x="57861" y="35217"/>
                    <a:pt x="49324" y="45411"/>
                  </a:cubicBezTo>
                  <a:cubicBezTo>
                    <a:pt x="40788" y="56532"/>
                    <a:pt x="36045" y="70434"/>
                    <a:pt x="36045" y="88969"/>
                  </a:cubicBezTo>
                  <a:lnTo>
                    <a:pt x="36045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4AC795D6-1463-ACA9-4592-FE6966E95BC0}"/>
                </a:ext>
              </a:extLst>
            </p:cNvPr>
            <p:cNvSpPr/>
            <p:nvPr/>
          </p:nvSpPr>
          <p:spPr>
            <a:xfrm>
              <a:off x="1894128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4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4F5895C1-94EB-DB3C-7B9F-B9286E3E0624}"/>
                </a:ext>
              </a:extLst>
            </p:cNvPr>
            <p:cNvSpPr/>
            <p:nvPr/>
          </p:nvSpPr>
          <p:spPr>
            <a:xfrm>
              <a:off x="1968114" y="1793016"/>
              <a:ext cx="168841" cy="181644"/>
            </a:xfrm>
            <a:custGeom>
              <a:avLst/>
              <a:gdLst>
                <a:gd name="connsiteX0" fmla="*/ 39839 w 168841"/>
                <a:gd name="connsiteY0" fmla="*/ 169597 h 181644"/>
                <a:gd name="connsiteX1" fmla="*/ 10434 w 168841"/>
                <a:gd name="connsiteY1" fmla="*/ 137160 h 181644"/>
                <a:gd name="connsiteX2" fmla="*/ 0 w 168841"/>
                <a:gd name="connsiteY2" fmla="*/ 90822 h 181644"/>
                <a:gd name="connsiteX3" fmla="*/ 10434 w 168841"/>
                <a:gd name="connsiteY3" fmla="*/ 43558 h 181644"/>
                <a:gd name="connsiteX4" fmla="*/ 40788 w 168841"/>
                <a:gd name="connsiteY4" fmla="*/ 11121 h 181644"/>
                <a:gd name="connsiteX5" fmla="*/ 85369 w 168841"/>
                <a:gd name="connsiteY5" fmla="*/ 0 h 181644"/>
                <a:gd name="connsiteX6" fmla="*/ 129002 w 168841"/>
                <a:gd name="connsiteY6" fmla="*/ 12048 h 181644"/>
                <a:gd name="connsiteX7" fmla="*/ 158407 w 168841"/>
                <a:gd name="connsiteY7" fmla="*/ 44484 h 181644"/>
                <a:gd name="connsiteX8" fmla="*/ 168842 w 168841"/>
                <a:gd name="connsiteY8" fmla="*/ 90822 h 181644"/>
                <a:gd name="connsiteX9" fmla="*/ 158407 w 168841"/>
                <a:gd name="connsiteY9" fmla="*/ 137160 h 181644"/>
                <a:gd name="connsiteX10" fmla="*/ 128054 w 168841"/>
                <a:gd name="connsiteY10" fmla="*/ 169597 h 181644"/>
                <a:gd name="connsiteX11" fmla="*/ 84421 w 168841"/>
                <a:gd name="connsiteY11" fmla="*/ 181644 h 181644"/>
                <a:gd name="connsiteX12" fmla="*/ 40788 w 168841"/>
                <a:gd name="connsiteY12" fmla="*/ 170523 h 181644"/>
                <a:gd name="connsiteX13" fmla="*/ 47427 w 168841"/>
                <a:gd name="connsiteY13" fmla="*/ 133453 h 181644"/>
                <a:gd name="connsiteX14" fmla="*/ 84421 w 168841"/>
                <a:gd name="connsiteY14" fmla="*/ 151061 h 181644"/>
                <a:gd name="connsiteX15" fmla="*/ 121414 w 168841"/>
                <a:gd name="connsiteY15" fmla="*/ 133453 h 181644"/>
                <a:gd name="connsiteX16" fmla="*/ 134694 w 168841"/>
                <a:gd name="connsiteY16" fmla="*/ 89895 h 181644"/>
                <a:gd name="connsiteX17" fmla="*/ 121414 w 168841"/>
                <a:gd name="connsiteY17" fmla="*/ 46338 h 181644"/>
                <a:gd name="connsiteX18" fmla="*/ 84421 w 168841"/>
                <a:gd name="connsiteY18" fmla="*/ 28729 h 181644"/>
                <a:gd name="connsiteX19" fmla="*/ 46479 w 168841"/>
                <a:gd name="connsiteY19" fmla="*/ 46338 h 181644"/>
                <a:gd name="connsiteX20" fmla="*/ 33199 w 168841"/>
                <a:gd name="connsiteY20" fmla="*/ 89895 h 181644"/>
                <a:gd name="connsiteX21" fmla="*/ 46479 w 168841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8841" h="181644">
                  <a:moveTo>
                    <a:pt x="39839" y="169597"/>
                  </a:moveTo>
                  <a:cubicBezTo>
                    <a:pt x="26559" y="162182"/>
                    <a:pt x="17074" y="151061"/>
                    <a:pt x="10434" y="137160"/>
                  </a:cubicBezTo>
                  <a:cubicBezTo>
                    <a:pt x="2846" y="123259"/>
                    <a:pt x="0" y="107504"/>
                    <a:pt x="0" y="90822"/>
                  </a:cubicBezTo>
                  <a:cubicBezTo>
                    <a:pt x="0" y="74141"/>
                    <a:pt x="3794" y="57459"/>
                    <a:pt x="10434" y="43558"/>
                  </a:cubicBezTo>
                  <a:cubicBezTo>
                    <a:pt x="18022" y="29656"/>
                    <a:pt x="27508" y="19462"/>
                    <a:pt x="40788" y="11121"/>
                  </a:cubicBezTo>
                  <a:cubicBezTo>
                    <a:pt x="54067" y="3707"/>
                    <a:pt x="68295" y="0"/>
                    <a:pt x="85369" y="0"/>
                  </a:cubicBezTo>
                  <a:cubicBezTo>
                    <a:pt x="102443" y="0"/>
                    <a:pt x="116671" y="3707"/>
                    <a:pt x="129002" y="12048"/>
                  </a:cubicBezTo>
                  <a:cubicBezTo>
                    <a:pt x="141334" y="19462"/>
                    <a:pt x="151768" y="30583"/>
                    <a:pt x="158407" y="44484"/>
                  </a:cubicBezTo>
                  <a:cubicBezTo>
                    <a:pt x="165047" y="58386"/>
                    <a:pt x="168842" y="73214"/>
                    <a:pt x="168842" y="90822"/>
                  </a:cubicBezTo>
                  <a:cubicBezTo>
                    <a:pt x="168842" y="108431"/>
                    <a:pt x="165047" y="123259"/>
                    <a:pt x="158407" y="137160"/>
                  </a:cubicBezTo>
                  <a:cubicBezTo>
                    <a:pt x="150819" y="151061"/>
                    <a:pt x="141334" y="162182"/>
                    <a:pt x="128054" y="169597"/>
                  </a:cubicBezTo>
                  <a:cubicBezTo>
                    <a:pt x="114774" y="177937"/>
                    <a:pt x="100546" y="181644"/>
                    <a:pt x="84421" y="181644"/>
                  </a:cubicBezTo>
                  <a:cubicBezTo>
                    <a:pt x="68295" y="181644"/>
                    <a:pt x="53119" y="177937"/>
                    <a:pt x="40788" y="170523"/>
                  </a:cubicBezTo>
                  <a:close/>
                  <a:moveTo>
                    <a:pt x="47427" y="133453"/>
                  </a:moveTo>
                  <a:cubicBezTo>
                    <a:pt x="55964" y="144574"/>
                    <a:pt x="68295" y="151061"/>
                    <a:pt x="84421" y="151061"/>
                  </a:cubicBezTo>
                  <a:cubicBezTo>
                    <a:pt x="100546" y="151061"/>
                    <a:pt x="111929" y="145501"/>
                    <a:pt x="121414" y="133453"/>
                  </a:cubicBezTo>
                  <a:cubicBezTo>
                    <a:pt x="130900" y="122332"/>
                    <a:pt x="134694" y="107504"/>
                    <a:pt x="134694" y="89895"/>
                  </a:cubicBezTo>
                  <a:cubicBezTo>
                    <a:pt x="134694" y="72287"/>
                    <a:pt x="129951" y="58386"/>
                    <a:pt x="121414" y="46338"/>
                  </a:cubicBezTo>
                  <a:cubicBezTo>
                    <a:pt x="112877" y="35217"/>
                    <a:pt x="100546" y="28729"/>
                    <a:pt x="84421" y="28729"/>
                  </a:cubicBezTo>
                  <a:cubicBezTo>
                    <a:pt x="68295" y="28729"/>
                    <a:pt x="55964" y="34290"/>
                    <a:pt x="46479" y="46338"/>
                  </a:cubicBezTo>
                  <a:cubicBezTo>
                    <a:pt x="36993" y="57459"/>
                    <a:pt x="33199" y="72287"/>
                    <a:pt x="33199" y="89895"/>
                  </a:cubicBezTo>
                  <a:cubicBezTo>
                    <a:pt x="33199" y="107504"/>
                    <a:pt x="37942" y="121405"/>
                    <a:pt x="46479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11A190-F7B3-6B52-E971-E77D66160746}"/>
                </a:ext>
              </a:extLst>
            </p:cNvPr>
            <p:cNvSpPr/>
            <p:nvPr/>
          </p:nvSpPr>
          <p:spPr>
            <a:xfrm>
              <a:off x="2232759" y="1733703"/>
              <a:ext cx="199195" cy="236322"/>
            </a:xfrm>
            <a:custGeom>
              <a:avLst/>
              <a:gdLst>
                <a:gd name="connsiteX0" fmla="*/ 949 w 199195"/>
                <a:gd name="connsiteY0" fmla="*/ 235396 h 236322"/>
                <a:gd name="connsiteX1" fmla="*/ 949 w 199195"/>
                <a:gd name="connsiteY1" fmla="*/ 0 h 236322"/>
                <a:gd name="connsiteX2" fmla="*/ 63553 w 199195"/>
                <a:gd name="connsiteY2" fmla="*/ 0 h 236322"/>
                <a:gd name="connsiteX3" fmla="*/ 136591 w 199195"/>
                <a:gd name="connsiteY3" fmla="*/ 13901 h 236322"/>
                <a:gd name="connsiteX4" fmla="*/ 183070 w 199195"/>
                <a:gd name="connsiteY4" fmla="*/ 54679 h 236322"/>
                <a:gd name="connsiteX5" fmla="*/ 199195 w 199195"/>
                <a:gd name="connsiteY5" fmla="*/ 118625 h 236322"/>
                <a:gd name="connsiteX6" fmla="*/ 183070 w 199195"/>
                <a:gd name="connsiteY6" fmla="*/ 182571 h 236322"/>
                <a:gd name="connsiteX7" fmla="*/ 135642 w 199195"/>
                <a:gd name="connsiteY7" fmla="*/ 222422 h 236322"/>
                <a:gd name="connsiteX8" fmla="*/ 61656 w 199195"/>
                <a:gd name="connsiteY8" fmla="*/ 236323 h 236322"/>
                <a:gd name="connsiteX9" fmla="*/ 35096 w 199195"/>
                <a:gd name="connsiteY9" fmla="*/ 236323 h 236322"/>
                <a:gd name="connsiteX10" fmla="*/ 0 w 199195"/>
                <a:gd name="connsiteY10" fmla="*/ 236323 h 236322"/>
                <a:gd name="connsiteX11" fmla="*/ 65450 w 199195"/>
                <a:gd name="connsiteY11" fmla="*/ 204813 h 236322"/>
                <a:gd name="connsiteX12" fmla="*/ 138488 w 199195"/>
                <a:gd name="connsiteY12" fmla="*/ 182571 h 236322"/>
                <a:gd name="connsiteX13" fmla="*/ 164099 w 199195"/>
                <a:gd name="connsiteY13" fmla="*/ 119552 h 236322"/>
                <a:gd name="connsiteX14" fmla="*/ 138488 w 199195"/>
                <a:gd name="connsiteY14" fmla="*/ 54679 h 236322"/>
                <a:gd name="connsiteX15" fmla="*/ 65450 w 199195"/>
                <a:gd name="connsiteY15" fmla="*/ 32436 h 236322"/>
                <a:gd name="connsiteX16" fmla="*/ 36993 w 199195"/>
                <a:gd name="connsiteY16" fmla="*/ 32436 h 236322"/>
                <a:gd name="connsiteX17" fmla="*/ 36993 w 199195"/>
                <a:gd name="connsiteY17" fmla="*/ 204813 h 236322"/>
                <a:gd name="connsiteX18" fmla="*/ 65450 w 199195"/>
                <a:gd name="connsiteY18" fmla="*/ 204813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95" h="236322">
                  <a:moveTo>
                    <a:pt x="949" y="235396"/>
                  </a:moveTo>
                  <a:lnTo>
                    <a:pt x="949" y="0"/>
                  </a:lnTo>
                  <a:lnTo>
                    <a:pt x="63553" y="0"/>
                  </a:lnTo>
                  <a:cubicBezTo>
                    <a:pt x="92009" y="0"/>
                    <a:pt x="116671" y="4634"/>
                    <a:pt x="136591" y="13901"/>
                  </a:cubicBezTo>
                  <a:cubicBezTo>
                    <a:pt x="157459" y="23169"/>
                    <a:pt x="172636" y="37070"/>
                    <a:pt x="183070" y="54679"/>
                  </a:cubicBezTo>
                  <a:cubicBezTo>
                    <a:pt x="193504" y="72287"/>
                    <a:pt x="199195" y="93602"/>
                    <a:pt x="199195" y="118625"/>
                  </a:cubicBezTo>
                  <a:cubicBezTo>
                    <a:pt x="199195" y="143647"/>
                    <a:pt x="193504" y="164963"/>
                    <a:pt x="183070" y="182571"/>
                  </a:cubicBezTo>
                  <a:cubicBezTo>
                    <a:pt x="172636" y="200179"/>
                    <a:pt x="156510" y="213154"/>
                    <a:pt x="135642" y="222422"/>
                  </a:cubicBezTo>
                  <a:cubicBezTo>
                    <a:pt x="114774" y="231689"/>
                    <a:pt x="90112" y="236323"/>
                    <a:pt x="61656" y="236323"/>
                  </a:cubicBezTo>
                  <a:lnTo>
                    <a:pt x="35096" y="236323"/>
                  </a:lnTo>
                  <a:cubicBezTo>
                    <a:pt x="35096" y="236323"/>
                    <a:pt x="0" y="236323"/>
                    <a:pt x="0" y="236323"/>
                  </a:cubicBezTo>
                  <a:close/>
                  <a:moveTo>
                    <a:pt x="65450" y="204813"/>
                  </a:moveTo>
                  <a:cubicBezTo>
                    <a:pt x="96752" y="204813"/>
                    <a:pt x="121414" y="197399"/>
                    <a:pt x="138488" y="182571"/>
                  </a:cubicBezTo>
                  <a:cubicBezTo>
                    <a:pt x="155562" y="167743"/>
                    <a:pt x="164099" y="146428"/>
                    <a:pt x="164099" y="119552"/>
                  </a:cubicBezTo>
                  <a:cubicBezTo>
                    <a:pt x="164099" y="92676"/>
                    <a:pt x="155562" y="70434"/>
                    <a:pt x="138488" y="54679"/>
                  </a:cubicBezTo>
                  <a:cubicBezTo>
                    <a:pt x="121414" y="39851"/>
                    <a:pt x="96752" y="32436"/>
                    <a:pt x="65450" y="32436"/>
                  </a:cubicBezTo>
                  <a:lnTo>
                    <a:pt x="36993" y="32436"/>
                  </a:lnTo>
                  <a:lnTo>
                    <a:pt x="36993" y="204813"/>
                  </a:lnTo>
                  <a:lnTo>
                    <a:pt x="65450" y="204813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37AAA37C-D127-A2B6-DD4D-BCC9D6787E87}"/>
                </a:ext>
              </a:extLst>
            </p:cNvPr>
            <p:cNvSpPr/>
            <p:nvPr/>
          </p:nvSpPr>
          <p:spPr>
            <a:xfrm>
              <a:off x="2467050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5691 w 46478"/>
                <a:gd name="connsiteY9" fmla="*/ 70434 h 242810"/>
                <a:gd name="connsiteX10" fmla="*/ 40787 w 46478"/>
                <a:gd name="connsiteY10" fmla="*/ 70434 h 242810"/>
                <a:gd name="connsiteX11" fmla="*/ 40787 w 46478"/>
                <a:gd name="connsiteY11" fmla="*/ 242810 h 242810"/>
                <a:gd name="connsiteX12" fmla="*/ 5691 w 46478"/>
                <a:gd name="connsiteY12" fmla="*/ 242810 h 242810"/>
                <a:gd name="connsiteX13" fmla="*/ 5691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5691" y="70434"/>
                  </a:moveTo>
                  <a:lnTo>
                    <a:pt x="40787" y="70434"/>
                  </a:lnTo>
                  <a:lnTo>
                    <a:pt x="40787" y="242810"/>
                  </a:lnTo>
                  <a:lnTo>
                    <a:pt x="5691" y="242810"/>
                  </a:lnTo>
                  <a:lnTo>
                    <a:pt x="569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FE2ED73-525A-32F2-5F37-F4CAF8625DEC}"/>
                </a:ext>
              </a:extLst>
            </p:cNvPr>
            <p:cNvSpPr/>
            <p:nvPr/>
          </p:nvSpPr>
          <p:spPr>
            <a:xfrm>
              <a:off x="2538191" y="1796723"/>
              <a:ext cx="174532" cy="236322"/>
            </a:xfrm>
            <a:custGeom>
              <a:avLst/>
              <a:gdLst>
                <a:gd name="connsiteX0" fmla="*/ 79678 w 174532"/>
                <a:gd name="connsiteY0" fmla="*/ 115845 h 236322"/>
                <a:gd name="connsiteX1" fmla="*/ 79678 w 174532"/>
                <a:gd name="connsiteY1" fmla="*/ 139014 h 236322"/>
                <a:gd name="connsiteX2" fmla="*/ 86318 w 174532"/>
                <a:gd name="connsiteY2" fmla="*/ 139014 h 236322"/>
                <a:gd name="connsiteX3" fmla="*/ 126157 w 174532"/>
                <a:gd name="connsiteY3" fmla="*/ 143647 h 236322"/>
                <a:gd name="connsiteX4" fmla="*/ 160305 w 174532"/>
                <a:gd name="connsiteY4" fmla="*/ 159402 h 236322"/>
                <a:gd name="connsiteX5" fmla="*/ 174533 w 174532"/>
                <a:gd name="connsiteY5" fmla="*/ 188132 h 236322"/>
                <a:gd name="connsiteX6" fmla="*/ 151768 w 174532"/>
                <a:gd name="connsiteY6" fmla="*/ 223348 h 236322"/>
                <a:gd name="connsiteX7" fmla="*/ 85369 w 174532"/>
                <a:gd name="connsiteY7" fmla="*/ 236323 h 236322"/>
                <a:gd name="connsiteX8" fmla="*/ 22765 w 174532"/>
                <a:gd name="connsiteY8" fmla="*/ 223348 h 236322"/>
                <a:gd name="connsiteX9" fmla="*/ 0 w 174532"/>
                <a:gd name="connsiteY9" fmla="*/ 188132 h 236322"/>
                <a:gd name="connsiteX10" fmla="*/ 14228 w 174532"/>
                <a:gd name="connsiteY10" fmla="*/ 159402 h 236322"/>
                <a:gd name="connsiteX11" fmla="*/ 50273 w 174532"/>
                <a:gd name="connsiteY11" fmla="*/ 143647 h 236322"/>
                <a:gd name="connsiteX12" fmla="*/ 50273 w 174532"/>
                <a:gd name="connsiteY12" fmla="*/ 111211 h 236322"/>
                <a:gd name="connsiteX13" fmla="*/ 20868 w 174532"/>
                <a:gd name="connsiteY13" fmla="*/ 90822 h 236322"/>
                <a:gd name="connsiteX14" fmla="*/ 10434 w 174532"/>
                <a:gd name="connsiteY14" fmla="*/ 59312 h 236322"/>
                <a:gd name="connsiteX15" fmla="*/ 19919 w 174532"/>
                <a:gd name="connsiteY15" fmla="*/ 28729 h 236322"/>
                <a:gd name="connsiteX16" fmla="*/ 47427 w 174532"/>
                <a:gd name="connsiteY16" fmla="*/ 7414 h 236322"/>
                <a:gd name="connsiteX17" fmla="*/ 87266 w 174532"/>
                <a:gd name="connsiteY17" fmla="*/ 0 h 236322"/>
                <a:gd name="connsiteX18" fmla="*/ 170739 w 174532"/>
                <a:gd name="connsiteY18" fmla="*/ 0 h 236322"/>
                <a:gd name="connsiteX19" fmla="*/ 170739 w 174532"/>
                <a:gd name="connsiteY19" fmla="*/ 24096 h 236322"/>
                <a:gd name="connsiteX20" fmla="*/ 131848 w 174532"/>
                <a:gd name="connsiteY20" fmla="*/ 24096 h 236322"/>
                <a:gd name="connsiteX21" fmla="*/ 131848 w 174532"/>
                <a:gd name="connsiteY21" fmla="*/ 26876 h 236322"/>
                <a:gd name="connsiteX22" fmla="*/ 157459 w 174532"/>
                <a:gd name="connsiteY22" fmla="*/ 65800 h 236322"/>
                <a:gd name="connsiteX23" fmla="*/ 147973 w 174532"/>
                <a:gd name="connsiteY23" fmla="*/ 91749 h 236322"/>
                <a:gd name="connsiteX24" fmla="*/ 121414 w 174532"/>
                <a:gd name="connsiteY24" fmla="*/ 110284 h 236322"/>
                <a:gd name="connsiteX25" fmla="*/ 83472 w 174532"/>
                <a:gd name="connsiteY25" fmla="*/ 116771 h 236322"/>
                <a:gd name="connsiteX26" fmla="*/ 80627 w 174532"/>
                <a:gd name="connsiteY26" fmla="*/ 116771 h 236322"/>
                <a:gd name="connsiteX27" fmla="*/ 47427 w 174532"/>
                <a:gd name="connsiteY27" fmla="*/ 201106 h 236322"/>
                <a:gd name="connsiteX28" fmla="*/ 85369 w 174532"/>
                <a:gd name="connsiteY28" fmla="*/ 205740 h 236322"/>
                <a:gd name="connsiteX29" fmla="*/ 125208 w 174532"/>
                <a:gd name="connsiteY29" fmla="*/ 201106 h 236322"/>
                <a:gd name="connsiteX30" fmla="*/ 139436 w 174532"/>
                <a:gd name="connsiteY30" fmla="*/ 188132 h 236322"/>
                <a:gd name="connsiteX31" fmla="*/ 125208 w 174532"/>
                <a:gd name="connsiteY31" fmla="*/ 173304 h 236322"/>
                <a:gd name="connsiteX32" fmla="*/ 86318 w 174532"/>
                <a:gd name="connsiteY32" fmla="*/ 168670 h 236322"/>
                <a:gd name="connsiteX33" fmla="*/ 47427 w 174532"/>
                <a:gd name="connsiteY33" fmla="*/ 173304 h 236322"/>
                <a:gd name="connsiteX34" fmla="*/ 33199 w 174532"/>
                <a:gd name="connsiteY34" fmla="*/ 188132 h 236322"/>
                <a:gd name="connsiteX35" fmla="*/ 47427 w 174532"/>
                <a:gd name="connsiteY35" fmla="*/ 201106 h 236322"/>
                <a:gd name="connsiteX36" fmla="*/ 55964 w 174532"/>
                <a:gd name="connsiteY36" fmla="*/ 79701 h 236322"/>
                <a:gd name="connsiteX37" fmla="*/ 84421 w 174532"/>
                <a:gd name="connsiteY37" fmla="*/ 88042 h 236322"/>
                <a:gd name="connsiteX38" fmla="*/ 111929 w 174532"/>
                <a:gd name="connsiteY38" fmla="*/ 79701 h 236322"/>
                <a:gd name="connsiteX39" fmla="*/ 122363 w 174532"/>
                <a:gd name="connsiteY39" fmla="*/ 59312 h 236322"/>
                <a:gd name="connsiteX40" fmla="*/ 111929 w 174532"/>
                <a:gd name="connsiteY40" fmla="*/ 37997 h 236322"/>
                <a:gd name="connsiteX41" fmla="*/ 84421 w 174532"/>
                <a:gd name="connsiteY41" fmla="*/ 28729 h 236322"/>
                <a:gd name="connsiteX42" fmla="*/ 55964 w 174532"/>
                <a:gd name="connsiteY42" fmla="*/ 37997 h 236322"/>
                <a:gd name="connsiteX43" fmla="*/ 45530 w 174532"/>
                <a:gd name="connsiteY43" fmla="*/ 59312 h 236322"/>
                <a:gd name="connsiteX44" fmla="*/ 55964 w 174532"/>
                <a:gd name="connsiteY44" fmla="*/ 79701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74532" h="236322">
                  <a:moveTo>
                    <a:pt x="79678" y="115845"/>
                  </a:moveTo>
                  <a:lnTo>
                    <a:pt x="79678" y="139014"/>
                  </a:lnTo>
                  <a:lnTo>
                    <a:pt x="86318" y="139014"/>
                  </a:lnTo>
                  <a:cubicBezTo>
                    <a:pt x="99598" y="139014"/>
                    <a:pt x="112877" y="140867"/>
                    <a:pt x="126157" y="143647"/>
                  </a:cubicBezTo>
                  <a:cubicBezTo>
                    <a:pt x="139436" y="146428"/>
                    <a:pt x="150819" y="151988"/>
                    <a:pt x="160305" y="159402"/>
                  </a:cubicBezTo>
                  <a:cubicBezTo>
                    <a:pt x="169790" y="166816"/>
                    <a:pt x="174533" y="176084"/>
                    <a:pt x="174533" y="188132"/>
                  </a:cubicBezTo>
                  <a:cubicBezTo>
                    <a:pt x="174533" y="200179"/>
                    <a:pt x="166944" y="215008"/>
                    <a:pt x="151768" y="223348"/>
                  </a:cubicBezTo>
                  <a:cubicBezTo>
                    <a:pt x="136591" y="231689"/>
                    <a:pt x="113826" y="236323"/>
                    <a:pt x="85369" y="236323"/>
                  </a:cubicBezTo>
                  <a:cubicBezTo>
                    <a:pt x="56913" y="236323"/>
                    <a:pt x="36993" y="231689"/>
                    <a:pt x="22765" y="223348"/>
                  </a:cubicBezTo>
                  <a:cubicBezTo>
                    <a:pt x="7588" y="215008"/>
                    <a:pt x="0" y="202960"/>
                    <a:pt x="0" y="188132"/>
                  </a:cubicBezTo>
                  <a:cubicBezTo>
                    <a:pt x="0" y="173304"/>
                    <a:pt x="4743" y="166816"/>
                    <a:pt x="14228" y="159402"/>
                  </a:cubicBezTo>
                  <a:cubicBezTo>
                    <a:pt x="23714" y="151988"/>
                    <a:pt x="36045" y="146428"/>
                    <a:pt x="50273" y="143647"/>
                  </a:cubicBezTo>
                  <a:lnTo>
                    <a:pt x="50273" y="111211"/>
                  </a:lnTo>
                  <a:cubicBezTo>
                    <a:pt x="37942" y="106577"/>
                    <a:pt x="28456" y="100090"/>
                    <a:pt x="20868" y="90822"/>
                  </a:cubicBezTo>
                  <a:cubicBezTo>
                    <a:pt x="13280" y="81555"/>
                    <a:pt x="10434" y="71360"/>
                    <a:pt x="10434" y="59312"/>
                  </a:cubicBezTo>
                  <a:cubicBezTo>
                    <a:pt x="10434" y="47265"/>
                    <a:pt x="13280" y="37070"/>
                    <a:pt x="19919" y="28729"/>
                  </a:cubicBezTo>
                  <a:cubicBezTo>
                    <a:pt x="26559" y="19462"/>
                    <a:pt x="35096" y="12048"/>
                    <a:pt x="47427" y="7414"/>
                  </a:cubicBezTo>
                  <a:cubicBezTo>
                    <a:pt x="58810" y="1854"/>
                    <a:pt x="72090" y="0"/>
                    <a:pt x="87266" y="0"/>
                  </a:cubicBezTo>
                  <a:lnTo>
                    <a:pt x="170739" y="0"/>
                  </a:lnTo>
                  <a:lnTo>
                    <a:pt x="170739" y="24096"/>
                  </a:lnTo>
                  <a:lnTo>
                    <a:pt x="131848" y="24096"/>
                  </a:lnTo>
                  <a:lnTo>
                    <a:pt x="131848" y="26876"/>
                  </a:lnTo>
                  <a:cubicBezTo>
                    <a:pt x="148922" y="35217"/>
                    <a:pt x="157459" y="49118"/>
                    <a:pt x="157459" y="65800"/>
                  </a:cubicBezTo>
                  <a:cubicBezTo>
                    <a:pt x="157459" y="82481"/>
                    <a:pt x="154613" y="84335"/>
                    <a:pt x="147973" y="91749"/>
                  </a:cubicBezTo>
                  <a:cubicBezTo>
                    <a:pt x="141334" y="99163"/>
                    <a:pt x="132797" y="105650"/>
                    <a:pt x="121414" y="110284"/>
                  </a:cubicBezTo>
                  <a:cubicBezTo>
                    <a:pt x="110031" y="114918"/>
                    <a:pt x="97700" y="116771"/>
                    <a:pt x="83472" y="116771"/>
                  </a:cubicBezTo>
                  <a:lnTo>
                    <a:pt x="80627" y="116771"/>
                  </a:lnTo>
                  <a:close/>
                  <a:moveTo>
                    <a:pt x="47427" y="201106"/>
                  </a:moveTo>
                  <a:cubicBezTo>
                    <a:pt x="56913" y="203886"/>
                    <a:pt x="69244" y="205740"/>
                    <a:pt x="85369" y="205740"/>
                  </a:cubicBezTo>
                  <a:cubicBezTo>
                    <a:pt x="101495" y="205740"/>
                    <a:pt x="115723" y="203886"/>
                    <a:pt x="125208" y="201106"/>
                  </a:cubicBezTo>
                  <a:cubicBezTo>
                    <a:pt x="134694" y="198326"/>
                    <a:pt x="139436" y="193692"/>
                    <a:pt x="139436" y="188132"/>
                  </a:cubicBezTo>
                  <a:cubicBezTo>
                    <a:pt x="139436" y="182571"/>
                    <a:pt x="134694" y="177011"/>
                    <a:pt x="125208" y="173304"/>
                  </a:cubicBezTo>
                  <a:cubicBezTo>
                    <a:pt x="115723" y="169596"/>
                    <a:pt x="102443" y="168670"/>
                    <a:pt x="86318" y="168670"/>
                  </a:cubicBezTo>
                  <a:cubicBezTo>
                    <a:pt x="70192" y="168670"/>
                    <a:pt x="56913" y="170523"/>
                    <a:pt x="47427" y="173304"/>
                  </a:cubicBezTo>
                  <a:cubicBezTo>
                    <a:pt x="37942" y="176084"/>
                    <a:pt x="33199" y="181644"/>
                    <a:pt x="33199" y="188132"/>
                  </a:cubicBezTo>
                  <a:cubicBezTo>
                    <a:pt x="33199" y="194619"/>
                    <a:pt x="37942" y="198326"/>
                    <a:pt x="47427" y="201106"/>
                  </a:cubicBezTo>
                  <a:close/>
                  <a:moveTo>
                    <a:pt x="55964" y="79701"/>
                  </a:moveTo>
                  <a:cubicBezTo>
                    <a:pt x="62604" y="85262"/>
                    <a:pt x="72090" y="88042"/>
                    <a:pt x="84421" y="88042"/>
                  </a:cubicBezTo>
                  <a:cubicBezTo>
                    <a:pt x="96752" y="88042"/>
                    <a:pt x="104340" y="85262"/>
                    <a:pt x="111929" y="79701"/>
                  </a:cubicBezTo>
                  <a:cubicBezTo>
                    <a:pt x="118568" y="74141"/>
                    <a:pt x="122363" y="67653"/>
                    <a:pt x="122363" y="59312"/>
                  </a:cubicBezTo>
                  <a:cubicBezTo>
                    <a:pt x="122363" y="50972"/>
                    <a:pt x="118568" y="43558"/>
                    <a:pt x="111929" y="37997"/>
                  </a:cubicBezTo>
                  <a:cubicBezTo>
                    <a:pt x="105289" y="32436"/>
                    <a:pt x="95803" y="28729"/>
                    <a:pt x="84421" y="28729"/>
                  </a:cubicBezTo>
                  <a:cubicBezTo>
                    <a:pt x="73038" y="28729"/>
                    <a:pt x="62604" y="31510"/>
                    <a:pt x="55964" y="37997"/>
                  </a:cubicBezTo>
                  <a:cubicBezTo>
                    <a:pt x="48376" y="43558"/>
                    <a:pt x="45530" y="50972"/>
                    <a:pt x="45530" y="59312"/>
                  </a:cubicBezTo>
                  <a:cubicBezTo>
                    <a:pt x="45530" y="67653"/>
                    <a:pt x="49324" y="74141"/>
                    <a:pt x="55964" y="7970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C11F487A-023B-AA7C-9C29-FA78372AE497}"/>
                </a:ext>
              </a:extLst>
            </p:cNvPr>
            <p:cNvSpPr/>
            <p:nvPr/>
          </p:nvSpPr>
          <p:spPr>
            <a:xfrm>
              <a:off x="2731695" y="1727216"/>
              <a:ext cx="46478" cy="242810"/>
            </a:xfrm>
            <a:custGeom>
              <a:avLst/>
              <a:gdLst>
                <a:gd name="connsiteX0" fmla="*/ 6640 w 46478"/>
                <a:gd name="connsiteY0" fmla="*/ 37997 h 242810"/>
                <a:gd name="connsiteX1" fmla="*/ 0 w 46478"/>
                <a:gd name="connsiteY1" fmla="*/ 22242 h 242810"/>
                <a:gd name="connsiteX2" fmla="*/ 6640 w 46478"/>
                <a:gd name="connsiteY2" fmla="*/ 6487 h 242810"/>
                <a:gd name="connsiteX3" fmla="*/ 23714 w 46478"/>
                <a:gd name="connsiteY3" fmla="*/ 0 h 242810"/>
                <a:gd name="connsiteX4" fmla="*/ 39839 w 46478"/>
                <a:gd name="connsiteY4" fmla="*/ 6487 h 242810"/>
                <a:gd name="connsiteX5" fmla="*/ 46479 w 46478"/>
                <a:gd name="connsiteY5" fmla="*/ 22242 h 242810"/>
                <a:gd name="connsiteX6" fmla="*/ 39839 w 46478"/>
                <a:gd name="connsiteY6" fmla="*/ 37997 h 242810"/>
                <a:gd name="connsiteX7" fmla="*/ 23714 w 46478"/>
                <a:gd name="connsiteY7" fmla="*/ 44484 h 242810"/>
                <a:gd name="connsiteX8" fmla="*/ 6640 w 46478"/>
                <a:gd name="connsiteY8" fmla="*/ 37997 h 242810"/>
                <a:gd name="connsiteX9" fmla="*/ 4743 w 46478"/>
                <a:gd name="connsiteY9" fmla="*/ 70434 h 242810"/>
                <a:gd name="connsiteX10" fmla="*/ 39839 w 46478"/>
                <a:gd name="connsiteY10" fmla="*/ 70434 h 242810"/>
                <a:gd name="connsiteX11" fmla="*/ 39839 w 46478"/>
                <a:gd name="connsiteY11" fmla="*/ 242810 h 242810"/>
                <a:gd name="connsiteX12" fmla="*/ 4743 w 46478"/>
                <a:gd name="connsiteY12" fmla="*/ 242810 h 242810"/>
                <a:gd name="connsiteX13" fmla="*/ 4743 w 46478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478" h="242810">
                  <a:moveTo>
                    <a:pt x="6640" y="37997"/>
                  </a:moveTo>
                  <a:cubicBezTo>
                    <a:pt x="1897" y="33363"/>
                    <a:pt x="0" y="28729"/>
                    <a:pt x="0" y="22242"/>
                  </a:cubicBezTo>
                  <a:cubicBezTo>
                    <a:pt x="0" y="15755"/>
                    <a:pt x="1897" y="11121"/>
                    <a:pt x="6640" y="6487"/>
                  </a:cubicBezTo>
                  <a:cubicBezTo>
                    <a:pt x="11383" y="1854"/>
                    <a:pt x="17074" y="0"/>
                    <a:pt x="23714" y="0"/>
                  </a:cubicBezTo>
                  <a:cubicBezTo>
                    <a:pt x="30353" y="0"/>
                    <a:pt x="36045" y="1854"/>
                    <a:pt x="39839" y="6487"/>
                  </a:cubicBezTo>
                  <a:cubicBezTo>
                    <a:pt x="44582" y="11121"/>
                    <a:pt x="46479" y="15755"/>
                    <a:pt x="46479" y="22242"/>
                  </a:cubicBezTo>
                  <a:cubicBezTo>
                    <a:pt x="46479" y="28729"/>
                    <a:pt x="44582" y="34290"/>
                    <a:pt x="39839" y="37997"/>
                  </a:cubicBezTo>
                  <a:cubicBezTo>
                    <a:pt x="35096" y="42631"/>
                    <a:pt x="29405" y="44484"/>
                    <a:pt x="23714" y="44484"/>
                  </a:cubicBezTo>
                  <a:cubicBezTo>
                    <a:pt x="18022" y="44484"/>
                    <a:pt x="11383" y="42631"/>
                    <a:pt x="6640" y="37997"/>
                  </a:cubicBezTo>
                  <a:close/>
                  <a:moveTo>
                    <a:pt x="4743" y="70434"/>
                  </a:moveTo>
                  <a:lnTo>
                    <a:pt x="39839" y="70434"/>
                  </a:lnTo>
                  <a:lnTo>
                    <a:pt x="39839" y="242810"/>
                  </a:lnTo>
                  <a:lnTo>
                    <a:pt x="4743" y="242810"/>
                  </a:lnTo>
                  <a:lnTo>
                    <a:pt x="4743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7ADB6EB6-E64F-C91A-8A8E-511C5EA8DE40}"/>
                </a:ext>
              </a:extLst>
            </p:cNvPr>
            <p:cNvSpPr/>
            <p:nvPr/>
          </p:nvSpPr>
          <p:spPr>
            <a:xfrm>
              <a:off x="2799042" y="1758726"/>
              <a:ext cx="106237" cy="211300"/>
            </a:xfrm>
            <a:custGeom>
              <a:avLst/>
              <a:gdLst>
                <a:gd name="connsiteX0" fmla="*/ 27508 w 106237"/>
                <a:gd name="connsiteY0" fmla="*/ 173304 h 211300"/>
                <a:gd name="connsiteX1" fmla="*/ 27508 w 106237"/>
                <a:gd name="connsiteY1" fmla="*/ 66726 h 211300"/>
                <a:gd name="connsiteX2" fmla="*/ 0 w 106237"/>
                <a:gd name="connsiteY2" fmla="*/ 66726 h 211300"/>
                <a:gd name="connsiteX3" fmla="*/ 0 w 106237"/>
                <a:gd name="connsiteY3" fmla="*/ 38924 h 211300"/>
                <a:gd name="connsiteX4" fmla="*/ 27508 w 106237"/>
                <a:gd name="connsiteY4" fmla="*/ 38924 h 211300"/>
                <a:gd name="connsiteX5" fmla="*/ 29405 w 106237"/>
                <a:gd name="connsiteY5" fmla="*/ 0 h 211300"/>
                <a:gd name="connsiteX6" fmla="*/ 62604 w 106237"/>
                <a:gd name="connsiteY6" fmla="*/ 0 h 211300"/>
                <a:gd name="connsiteX7" fmla="*/ 62604 w 106237"/>
                <a:gd name="connsiteY7" fmla="*/ 38924 h 211300"/>
                <a:gd name="connsiteX8" fmla="*/ 106237 w 106237"/>
                <a:gd name="connsiteY8" fmla="*/ 38924 h 211300"/>
                <a:gd name="connsiteX9" fmla="*/ 106237 w 106237"/>
                <a:gd name="connsiteY9" fmla="*/ 66726 h 211300"/>
                <a:gd name="connsiteX10" fmla="*/ 62604 w 106237"/>
                <a:gd name="connsiteY10" fmla="*/ 66726 h 211300"/>
                <a:gd name="connsiteX11" fmla="*/ 62604 w 106237"/>
                <a:gd name="connsiteY11" fmla="*/ 171450 h 211300"/>
                <a:gd name="connsiteX12" fmla="*/ 64501 w 106237"/>
                <a:gd name="connsiteY12" fmla="*/ 177937 h 211300"/>
                <a:gd name="connsiteX13" fmla="*/ 70192 w 106237"/>
                <a:gd name="connsiteY13" fmla="*/ 179791 h 211300"/>
                <a:gd name="connsiteX14" fmla="*/ 106237 w 106237"/>
                <a:gd name="connsiteY14" fmla="*/ 179791 h 211300"/>
                <a:gd name="connsiteX15" fmla="*/ 106237 w 106237"/>
                <a:gd name="connsiteY15" fmla="*/ 211301 h 211300"/>
                <a:gd name="connsiteX16" fmla="*/ 56913 w 106237"/>
                <a:gd name="connsiteY16" fmla="*/ 211301 h 211300"/>
                <a:gd name="connsiteX17" fmla="*/ 27508 w 106237"/>
                <a:gd name="connsiteY17" fmla="*/ 173304 h 211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6237" h="211300">
                  <a:moveTo>
                    <a:pt x="27508" y="173304"/>
                  </a:moveTo>
                  <a:lnTo>
                    <a:pt x="27508" y="66726"/>
                  </a:lnTo>
                  <a:lnTo>
                    <a:pt x="0" y="66726"/>
                  </a:lnTo>
                  <a:lnTo>
                    <a:pt x="0" y="38924"/>
                  </a:lnTo>
                  <a:lnTo>
                    <a:pt x="27508" y="38924"/>
                  </a:lnTo>
                  <a:lnTo>
                    <a:pt x="29405" y="0"/>
                  </a:lnTo>
                  <a:lnTo>
                    <a:pt x="62604" y="0"/>
                  </a:lnTo>
                  <a:lnTo>
                    <a:pt x="62604" y="38924"/>
                  </a:lnTo>
                  <a:lnTo>
                    <a:pt x="106237" y="38924"/>
                  </a:lnTo>
                  <a:lnTo>
                    <a:pt x="106237" y="66726"/>
                  </a:lnTo>
                  <a:lnTo>
                    <a:pt x="62604" y="66726"/>
                  </a:lnTo>
                  <a:lnTo>
                    <a:pt x="62604" y="171450"/>
                  </a:lnTo>
                  <a:cubicBezTo>
                    <a:pt x="62604" y="174230"/>
                    <a:pt x="62604" y="177011"/>
                    <a:pt x="64501" y="177937"/>
                  </a:cubicBezTo>
                  <a:cubicBezTo>
                    <a:pt x="65450" y="178864"/>
                    <a:pt x="67347" y="179791"/>
                    <a:pt x="70192" y="179791"/>
                  </a:cubicBezTo>
                  <a:lnTo>
                    <a:pt x="106237" y="179791"/>
                  </a:lnTo>
                  <a:lnTo>
                    <a:pt x="106237" y="211301"/>
                  </a:lnTo>
                  <a:lnTo>
                    <a:pt x="56913" y="211301"/>
                  </a:lnTo>
                  <a:cubicBezTo>
                    <a:pt x="36993" y="211301"/>
                    <a:pt x="27508" y="198326"/>
                    <a:pt x="27508" y="17330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1CF21FE7-C252-F4A4-ACB5-F3DFBE86B81E}"/>
                </a:ext>
              </a:extLst>
            </p:cNvPr>
            <p:cNvSpPr/>
            <p:nvPr/>
          </p:nvSpPr>
          <p:spPr>
            <a:xfrm>
              <a:off x="2925199" y="1793943"/>
              <a:ext cx="166944" cy="180717"/>
            </a:xfrm>
            <a:custGeom>
              <a:avLst/>
              <a:gdLst>
                <a:gd name="connsiteX0" fmla="*/ 16125 w 166944"/>
                <a:gd name="connsiteY0" fmla="*/ 166816 h 180717"/>
                <a:gd name="connsiteX1" fmla="*/ 0 w 166944"/>
                <a:gd name="connsiteY1" fmla="*/ 131599 h 180717"/>
                <a:gd name="connsiteX2" fmla="*/ 10434 w 166944"/>
                <a:gd name="connsiteY2" fmla="*/ 102870 h 180717"/>
                <a:gd name="connsiteX3" fmla="*/ 36993 w 166944"/>
                <a:gd name="connsiteY3" fmla="*/ 84335 h 180717"/>
                <a:gd name="connsiteX4" fmla="*/ 73038 w 166944"/>
                <a:gd name="connsiteY4" fmla="*/ 77848 h 180717"/>
                <a:gd name="connsiteX5" fmla="*/ 114774 w 166944"/>
                <a:gd name="connsiteY5" fmla="*/ 77848 h 180717"/>
                <a:gd name="connsiteX6" fmla="*/ 114774 w 166944"/>
                <a:gd name="connsiteY6" fmla="*/ 67653 h 180717"/>
                <a:gd name="connsiteX7" fmla="*/ 105289 w 166944"/>
                <a:gd name="connsiteY7" fmla="*/ 39851 h 180717"/>
                <a:gd name="connsiteX8" fmla="*/ 80627 w 166944"/>
                <a:gd name="connsiteY8" fmla="*/ 29656 h 180717"/>
                <a:gd name="connsiteX9" fmla="*/ 53119 w 166944"/>
                <a:gd name="connsiteY9" fmla="*/ 37997 h 180717"/>
                <a:gd name="connsiteX10" fmla="*/ 35096 w 166944"/>
                <a:gd name="connsiteY10" fmla="*/ 65800 h 180717"/>
                <a:gd name="connsiteX11" fmla="*/ 5691 w 166944"/>
                <a:gd name="connsiteY11" fmla="*/ 53752 h 180717"/>
                <a:gd name="connsiteX12" fmla="*/ 34148 w 166944"/>
                <a:gd name="connsiteY12" fmla="*/ 13901 h 180717"/>
                <a:gd name="connsiteX13" fmla="*/ 81575 w 166944"/>
                <a:gd name="connsiteY13" fmla="*/ 0 h 180717"/>
                <a:gd name="connsiteX14" fmla="*/ 130900 w 166944"/>
                <a:gd name="connsiteY14" fmla="*/ 17608 h 180717"/>
                <a:gd name="connsiteX15" fmla="*/ 148922 w 166944"/>
                <a:gd name="connsiteY15" fmla="*/ 64873 h 180717"/>
                <a:gd name="connsiteX16" fmla="*/ 148922 w 166944"/>
                <a:gd name="connsiteY16" fmla="*/ 142721 h 180717"/>
                <a:gd name="connsiteX17" fmla="*/ 153665 w 166944"/>
                <a:gd name="connsiteY17" fmla="*/ 149208 h 180717"/>
                <a:gd name="connsiteX18" fmla="*/ 166944 w 166944"/>
                <a:gd name="connsiteY18" fmla="*/ 149208 h 180717"/>
                <a:gd name="connsiteX19" fmla="*/ 166944 w 166944"/>
                <a:gd name="connsiteY19" fmla="*/ 177011 h 180717"/>
                <a:gd name="connsiteX20" fmla="*/ 147025 w 166944"/>
                <a:gd name="connsiteY20" fmla="*/ 177011 h 180717"/>
                <a:gd name="connsiteX21" fmla="*/ 123311 w 166944"/>
                <a:gd name="connsiteY21" fmla="*/ 151988 h 180717"/>
                <a:gd name="connsiteX22" fmla="*/ 123311 w 166944"/>
                <a:gd name="connsiteY22" fmla="*/ 140867 h 180717"/>
                <a:gd name="connsiteX23" fmla="*/ 120466 w 166944"/>
                <a:gd name="connsiteY23" fmla="*/ 140867 h 180717"/>
                <a:gd name="connsiteX24" fmla="*/ 95803 w 166944"/>
                <a:gd name="connsiteY24" fmla="*/ 169596 h 180717"/>
                <a:gd name="connsiteX25" fmla="*/ 56913 w 166944"/>
                <a:gd name="connsiteY25" fmla="*/ 180718 h 180717"/>
                <a:gd name="connsiteX26" fmla="*/ 17074 w 166944"/>
                <a:gd name="connsiteY26" fmla="*/ 167743 h 180717"/>
                <a:gd name="connsiteX27" fmla="*/ 43633 w 166944"/>
                <a:gd name="connsiteY27" fmla="*/ 143647 h 180717"/>
                <a:gd name="connsiteX28" fmla="*/ 63553 w 166944"/>
                <a:gd name="connsiteY28" fmla="*/ 149208 h 180717"/>
                <a:gd name="connsiteX29" fmla="*/ 87267 w 166944"/>
                <a:gd name="connsiteY29" fmla="*/ 142721 h 180717"/>
                <a:gd name="connsiteX30" fmla="*/ 106237 w 166944"/>
                <a:gd name="connsiteY30" fmla="*/ 125112 h 180717"/>
                <a:gd name="connsiteX31" fmla="*/ 115723 w 166944"/>
                <a:gd name="connsiteY31" fmla="*/ 102870 h 180717"/>
                <a:gd name="connsiteX32" fmla="*/ 86318 w 166944"/>
                <a:gd name="connsiteY32" fmla="*/ 102870 h 180717"/>
                <a:gd name="connsiteX33" fmla="*/ 50273 w 166944"/>
                <a:gd name="connsiteY33" fmla="*/ 109357 h 180717"/>
                <a:gd name="connsiteX34" fmla="*/ 36045 w 166944"/>
                <a:gd name="connsiteY34" fmla="*/ 127892 h 180717"/>
                <a:gd name="connsiteX35" fmla="*/ 44582 w 166944"/>
                <a:gd name="connsiteY35" fmla="*/ 142721 h 180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944" h="180717">
                  <a:moveTo>
                    <a:pt x="16125" y="166816"/>
                  </a:moveTo>
                  <a:cubicBezTo>
                    <a:pt x="5691" y="158475"/>
                    <a:pt x="0" y="146428"/>
                    <a:pt x="0" y="131599"/>
                  </a:cubicBezTo>
                  <a:cubicBezTo>
                    <a:pt x="0" y="116771"/>
                    <a:pt x="3794" y="111211"/>
                    <a:pt x="10434" y="102870"/>
                  </a:cubicBezTo>
                  <a:cubicBezTo>
                    <a:pt x="17074" y="94529"/>
                    <a:pt x="25611" y="88969"/>
                    <a:pt x="36993" y="84335"/>
                  </a:cubicBezTo>
                  <a:cubicBezTo>
                    <a:pt x="48376" y="79701"/>
                    <a:pt x="59759" y="77848"/>
                    <a:pt x="73038" y="77848"/>
                  </a:cubicBezTo>
                  <a:lnTo>
                    <a:pt x="114774" y="77848"/>
                  </a:lnTo>
                  <a:lnTo>
                    <a:pt x="114774" y="67653"/>
                  </a:lnTo>
                  <a:cubicBezTo>
                    <a:pt x="114774" y="55605"/>
                    <a:pt x="111929" y="46338"/>
                    <a:pt x="105289" y="39851"/>
                  </a:cubicBezTo>
                  <a:cubicBezTo>
                    <a:pt x="98649" y="33363"/>
                    <a:pt x="91061" y="29656"/>
                    <a:pt x="80627" y="29656"/>
                  </a:cubicBezTo>
                  <a:cubicBezTo>
                    <a:pt x="70193" y="29656"/>
                    <a:pt x="60707" y="32436"/>
                    <a:pt x="53119" y="37997"/>
                  </a:cubicBezTo>
                  <a:cubicBezTo>
                    <a:pt x="46479" y="43558"/>
                    <a:pt x="39839" y="52825"/>
                    <a:pt x="35096" y="65800"/>
                  </a:cubicBezTo>
                  <a:lnTo>
                    <a:pt x="5691" y="53752"/>
                  </a:lnTo>
                  <a:cubicBezTo>
                    <a:pt x="11383" y="37070"/>
                    <a:pt x="20868" y="23169"/>
                    <a:pt x="34148" y="13901"/>
                  </a:cubicBezTo>
                  <a:cubicBezTo>
                    <a:pt x="47427" y="4634"/>
                    <a:pt x="62604" y="0"/>
                    <a:pt x="81575" y="0"/>
                  </a:cubicBezTo>
                  <a:cubicBezTo>
                    <a:pt x="100546" y="0"/>
                    <a:pt x="118568" y="5561"/>
                    <a:pt x="130900" y="17608"/>
                  </a:cubicBezTo>
                  <a:cubicBezTo>
                    <a:pt x="143231" y="28729"/>
                    <a:pt x="148922" y="44484"/>
                    <a:pt x="148922" y="64873"/>
                  </a:cubicBezTo>
                  <a:lnTo>
                    <a:pt x="148922" y="142721"/>
                  </a:lnTo>
                  <a:cubicBezTo>
                    <a:pt x="148922" y="146428"/>
                    <a:pt x="150819" y="149208"/>
                    <a:pt x="153665" y="149208"/>
                  </a:cubicBezTo>
                  <a:lnTo>
                    <a:pt x="166944" y="149208"/>
                  </a:lnTo>
                  <a:lnTo>
                    <a:pt x="166944" y="177011"/>
                  </a:lnTo>
                  <a:lnTo>
                    <a:pt x="147025" y="177011"/>
                  </a:lnTo>
                  <a:cubicBezTo>
                    <a:pt x="130900" y="177011"/>
                    <a:pt x="123311" y="168670"/>
                    <a:pt x="123311" y="151988"/>
                  </a:cubicBezTo>
                  <a:lnTo>
                    <a:pt x="123311" y="140867"/>
                  </a:lnTo>
                  <a:cubicBezTo>
                    <a:pt x="123311" y="140867"/>
                    <a:pt x="120466" y="140867"/>
                    <a:pt x="120466" y="140867"/>
                  </a:cubicBezTo>
                  <a:cubicBezTo>
                    <a:pt x="114774" y="152915"/>
                    <a:pt x="106237" y="162182"/>
                    <a:pt x="95803" y="169596"/>
                  </a:cubicBezTo>
                  <a:cubicBezTo>
                    <a:pt x="84421" y="177011"/>
                    <a:pt x="72090" y="180718"/>
                    <a:pt x="56913" y="180718"/>
                  </a:cubicBezTo>
                  <a:cubicBezTo>
                    <a:pt x="41736" y="180718"/>
                    <a:pt x="28456" y="176084"/>
                    <a:pt x="17074" y="167743"/>
                  </a:cubicBezTo>
                  <a:close/>
                  <a:moveTo>
                    <a:pt x="43633" y="143647"/>
                  </a:moveTo>
                  <a:cubicBezTo>
                    <a:pt x="49325" y="147354"/>
                    <a:pt x="55964" y="149208"/>
                    <a:pt x="63553" y="149208"/>
                  </a:cubicBezTo>
                  <a:cubicBezTo>
                    <a:pt x="71141" y="149208"/>
                    <a:pt x="79678" y="147354"/>
                    <a:pt x="87267" y="142721"/>
                  </a:cubicBezTo>
                  <a:cubicBezTo>
                    <a:pt x="94855" y="138087"/>
                    <a:pt x="101495" y="132526"/>
                    <a:pt x="106237" y="125112"/>
                  </a:cubicBezTo>
                  <a:cubicBezTo>
                    <a:pt x="110980" y="117698"/>
                    <a:pt x="114774" y="111211"/>
                    <a:pt x="115723" y="102870"/>
                  </a:cubicBezTo>
                  <a:lnTo>
                    <a:pt x="86318" y="102870"/>
                  </a:lnTo>
                  <a:cubicBezTo>
                    <a:pt x="71141" y="102870"/>
                    <a:pt x="58810" y="104724"/>
                    <a:pt x="50273" y="109357"/>
                  </a:cubicBezTo>
                  <a:cubicBezTo>
                    <a:pt x="40788" y="113991"/>
                    <a:pt x="36045" y="119552"/>
                    <a:pt x="36045" y="127892"/>
                  </a:cubicBezTo>
                  <a:cubicBezTo>
                    <a:pt x="36045" y="136233"/>
                    <a:pt x="38891" y="139014"/>
                    <a:pt x="44582" y="14272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1CA8B8E8-A558-95B3-8174-60DD96D7BFDE}"/>
                </a:ext>
              </a:extLst>
            </p:cNvPr>
            <p:cNvSpPr/>
            <p:nvPr/>
          </p:nvSpPr>
          <p:spPr>
            <a:xfrm>
              <a:off x="3120600" y="1733703"/>
              <a:ext cx="66398" cy="236322"/>
            </a:xfrm>
            <a:custGeom>
              <a:avLst/>
              <a:gdLst>
                <a:gd name="connsiteX0" fmla="*/ 0 w 66398"/>
                <a:gd name="connsiteY0" fmla="*/ 198326 h 236322"/>
                <a:gd name="connsiteX1" fmla="*/ 0 w 66398"/>
                <a:gd name="connsiteY1" fmla="*/ 0 h 236322"/>
                <a:gd name="connsiteX2" fmla="*/ 36045 w 66398"/>
                <a:gd name="connsiteY2" fmla="*/ 0 h 236322"/>
                <a:gd name="connsiteX3" fmla="*/ 36045 w 66398"/>
                <a:gd name="connsiteY3" fmla="*/ 196472 h 236322"/>
                <a:gd name="connsiteX4" fmla="*/ 36993 w 66398"/>
                <a:gd name="connsiteY4" fmla="*/ 202960 h 236322"/>
                <a:gd name="connsiteX5" fmla="*/ 42685 w 66398"/>
                <a:gd name="connsiteY5" fmla="*/ 204813 h 236322"/>
                <a:gd name="connsiteX6" fmla="*/ 66398 w 66398"/>
                <a:gd name="connsiteY6" fmla="*/ 204813 h 236322"/>
                <a:gd name="connsiteX7" fmla="*/ 66398 w 66398"/>
                <a:gd name="connsiteY7" fmla="*/ 236323 h 236322"/>
                <a:gd name="connsiteX8" fmla="*/ 30353 w 66398"/>
                <a:gd name="connsiteY8" fmla="*/ 236323 h 236322"/>
                <a:gd name="connsiteX9" fmla="*/ 0 w 66398"/>
                <a:gd name="connsiteY9" fmla="*/ 198326 h 23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398" h="236322">
                  <a:moveTo>
                    <a:pt x="0" y="198326"/>
                  </a:moveTo>
                  <a:lnTo>
                    <a:pt x="0" y="0"/>
                  </a:lnTo>
                  <a:lnTo>
                    <a:pt x="36045" y="0"/>
                  </a:lnTo>
                  <a:lnTo>
                    <a:pt x="36045" y="196472"/>
                  </a:lnTo>
                  <a:cubicBezTo>
                    <a:pt x="36045" y="199253"/>
                    <a:pt x="36045" y="202033"/>
                    <a:pt x="36993" y="202960"/>
                  </a:cubicBezTo>
                  <a:cubicBezTo>
                    <a:pt x="36993" y="203886"/>
                    <a:pt x="39839" y="204813"/>
                    <a:pt x="42685" y="204813"/>
                  </a:cubicBezTo>
                  <a:lnTo>
                    <a:pt x="66398" y="204813"/>
                  </a:lnTo>
                  <a:lnTo>
                    <a:pt x="66398" y="236323"/>
                  </a:lnTo>
                  <a:lnTo>
                    <a:pt x="30353" y="236323"/>
                  </a:lnTo>
                  <a:cubicBezTo>
                    <a:pt x="10434" y="236323"/>
                    <a:pt x="0" y="223348"/>
                    <a:pt x="0" y="198326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34" name="Gráfico 4">
              <a:extLst>
                <a:ext uri="{FF2B5EF4-FFF2-40B4-BE49-F238E27FC236}">
                  <a16:creationId xmlns:a16="http://schemas.microsoft.com/office/drawing/2014/main" id="{A9D311F1-8FEC-B8E1-F1E5-A776094CE642}"/>
                </a:ext>
              </a:extLst>
            </p:cNvPr>
            <p:cNvGrpSpPr/>
            <p:nvPr/>
          </p:nvGrpSpPr>
          <p:grpSpPr>
            <a:xfrm>
              <a:off x="963602" y="1734630"/>
              <a:ext cx="123311" cy="234469"/>
              <a:chOff x="963602" y="1734630"/>
              <a:chExt cx="123311" cy="234469"/>
            </a:xfrm>
          </p:grpSpPr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27B68586-6C2C-A5E9-0D76-F633A000BFAF}"/>
                  </a:ext>
                </a:extLst>
              </p:cNvPr>
              <p:cNvSpPr/>
              <p:nvPr/>
            </p:nvSpPr>
            <p:spPr>
              <a:xfrm>
                <a:off x="963602" y="1734630"/>
                <a:ext cx="122362" cy="106577"/>
              </a:xfrm>
              <a:custGeom>
                <a:avLst/>
                <a:gdLst>
                  <a:gd name="connsiteX0" fmla="*/ 86318 w 122362"/>
                  <a:gd name="connsiteY0" fmla="*/ 106577 h 106577"/>
                  <a:gd name="connsiteX1" fmla="*/ 122363 w 122362"/>
                  <a:gd name="connsiteY1" fmla="*/ 106577 h 106577"/>
                  <a:gd name="connsiteX2" fmla="*/ 107186 w 122362"/>
                  <a:gd name="connsiteY2" fmla="*/ 53752 h 106577"/>
                  <a:gd name="connsiteX3" fmla="*/ 60707 w 122362"/>
                  <a:gd name="connsiteY3" fmla="*/ 12975 h 106577"/>
                  <a:gd name="connsiteX4" fmla="*/ 0 w 122362"/>
                  <a:gd name="connsiteY4" fmla="*/ 0 h 106577"/>
                  <a:gd name="connsiteX5" fmla="*/ 0 w 122362"/>
                  <a:gd name="connsiteY5" fmla="*/ 31510 h 106577"/>
                  <a:gd name="connsiteX6" fmla="*/ 60707 w 122362"/>
                  <a:gd name="connsiteY6" fmla="*/ 53752 h 106577"/>
                  <a:gd name="connsiteX7" fmla="*/ 85369 w 122362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362" h="106577">
                    <a:moveTo>
                      <a:pt x="86318" y="106577"/>
                    </a:moveTo>
                    <a:lnTo>
                      <a:pt x="122363" y="106577"/>
                    </a:lnTo>
                    <a:cubicBezTo>
                      <a:pt x="121414" y="86188"/>
                      <a:pt x="115723" y="68580"/>
                      <a:pt x="107186" y="53752"/>
                    </a:cubicBezTo>
                    <a:cubicBezTo>
                      <a:pt x="96752" y="36144"/>
                      <a:pt x="80627" y="22242"/>
                      <a:pt x="60707" y="12975"/>
                    </a:cubicBezTo>
                    <a:cubicBezTo>
                      <a:pt x="43633" y="5561"/>
                      <a:pt x="23714" y="927"/>
                      <a:pt x="0" y="0"/>
                    </a:cubicBezTo>
                    <a:lnTo>
                      <a:pt x="0" y="31510"/>
                    </a:lnTo>
                    <a:cubicBezTo>
                      <a:pt x="25611" y="33363"/>
                      <a:pt x="46479" y="40777"/>
                      <a:pt x="60707" y="53752"/>
                    </a:cubicBezTo>
                    <a:cubicBezTo>
                      <a:pt x="75884" y="66726"/>
                      <a:pt x="83472" y="84335"/>
                      <a:pt x="85369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7700452F-673A-6B2C-8C83-FAC0FA74AF1D}"/>
                  </a:ext>
                </a:extLst>
              </p:cNvPr>
              <p:cNvSpPr/>
              <p:nvPr/>
            </p:nvSpPr>
            <p:spPr>
              <a:xfrm>
                <a:off x="963602" y="1861596"/>
                <a:ext cx="123311" cy="107503"/>
              </a:xfrm>
              <a:custGeom>
                <a:avLst/>
                <a:gdLst>
                  <a:gd name="connsiteX0" fmla="*/ 86318 w 123311"/>
                  <a:gd name="connsiteY0" fmla="*/ 0 h 107503"/>
                  <a:gd name="connsiteX1" fmla="*/ 60707 w 123311"/>
                  <a:gd name="connsiteY1" fmla="*/ 53752 h 107503"/>
                  <a:gd name="connsiteX2" fmla="*/ 0 w 123311"/>
                  <a:gd name="connsiteY2" fmla="*/ 75994 h 107503"/>
                  <a:gd name="connsiteX3" fmla="*/ 0 w 123311"/>
                  <a:gd name="connsiteY3" fmla="*/ 107504 h 107503"/>
                  <a:gd name="connsiteX4" fmla="*/ 59759 w 123311"/>
                  <a:gd name="connsiteY4" fmla="*/ 94529 h 107503"/>
                  <a:gd name="connsiteX5" fmla="*/ 107186 w 123311"/>
                  <a:gd name="connsiteY5" fmla="*/ 54679 h 107503"/>
                  <a:gd name="connsiteX6" fmla="*/ 123311 w 123311"/>
                  <a:gd name="connsiteY6" fmla="*/ 0 h 107503"/>
                  <a:gd name="connsiteX7" fmla="*/ 87266 w 123311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311" h="107503">
                    <a:moveTo>
                      <a:pt x="86318" y="0"/>
                    </a:moveTo>
                    <a:cubicBezTo>
                      <a:pt x="84421" y="23169"/>
                      <a:pt x="75884" y="40777"/>
                      <a:pt x="60707" y="53752"/>
                    </a:cubicBezTo>
                    <a:cubicBezTo>
                      <a:pt x="45530" y="66726"/>
                      <a:pt x="25611" y="74141"/>
                      <a:pt x="0" y="75994"/>
                    </a:cubicBezTo>
                    <a:lnTo>
                      <a:pt x="0" y="107504"/>
                    </a:lnTo>
                    <a:cubicBezTo>
                      <a:pt x="22765" y="106577"/>
                      <a:pt x="42685" y="101943"/>
                      <a:pt x="59759" y="94529"/>
                    </a:cubicBezTo>
                    <a:cubicBezTo>
                      <a:pt x="80627" y="85262"/>
                      <a:pt x="95803" y="72287"/>
                      <a:pt x="107186" y="54679"/>
                    </a:cubicBezTo>
                    <a:cubicBezTo>
                      <a:pt x="116671" y="38924"/>
                      <a:pt x="121414" y="21315"/>
                      <a:pt x="123311" y="0"/>
                    </a:cubicBezTo>
                    <a:lnTo>
                      <a:pt x="87266" y="0"/>
                    </a:lnTo>
                    <a:close/>
                  </a:path>
                </a:pathLst>
              </a:custGeom>
              <a:solidFill>
                <a:srgbClr val="FFB00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ominio Digital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BB101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9CD8771-A9FF-4FB0-8606-BDA05143A7BC}"/>
</file>

<file path=customXml/itemProps2.xml><?xml version="1.0" encoding="utf-8"?>
<ds:datastoreItem xmlns:ds="http://schemas.openxmlformats.org/officeDocument/2006/customXml" ds:itemID="{DA70AE91-725A-4C4C-A864-858CFF90B9A7}"/>
</file>

<file path=customXml/itemProps3.xml><?xml version="1.0" encoding="utf-8"?>
<ds:datastoreItem xmlns:ds="http://schemas.openxmlformats.org/officeDocument/2006/customXml" ds:itemID="{B4B528C7-F895-4C78-868C-C0BFC6F01D05}"/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276</Words>
  <Application>Microsoft Macintosh PowerPoint</Application>
  <PresentationFormat>Panorámica</PresentationFormat>
  <Paragraphs>101</Paragraphs>
  <Slides>18</Slides>
  <Notes>13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Calibri</vt:lpstr>
      <vt:lpstr>Pulso</vt:lpstr>
      <vt:lpstr>Roboto</vt:lpstr>
      <vt:lpstr>Roboto Light</vt:lpstr>
      <vt:lpstr>Arial</vt:lpstr>
      <vt:lpstr>Roboto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Grimolizzi</dc:creator>
  <cp:lastModifiedBy>Luciano Zurlo</cp:lastModifiedBy>
  <cp:revision>17</cp:revision>
  <dcterms:created xsi:type="dcterms:W3CDTF">2023-03-08T17:12:51Z</dcterms:created>
  <dcterms:modified xsi:type="dcterms:W3CDTF">2024-05-12T00:05:07Z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0x010100839B9BFBC0242445A57E82AE5B001882</vt:lpwstr>
  </property>
  <property fmtid="{D5CDD505-2E9C-101B-9397-08002B2CF9AE}" pid="3" name="MediaServiceImageTags">
    <vt:lpwstr/>
  </property>
</Properties>
</file>